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8739" y="144271"/>
            <a:ext cx="12034520" cy="467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rgbClr val="6F2F9F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74570" y="226850"/>
            <a:ext cx="1374525" cy="4083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584959" y="0"/>
            <a:ext cx="1863089" cy="8892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rgbClr val="6F2F9F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rgbClr val="6F2F9F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259579" y="1181980"/>
            <a:ext cx="3672839" cy="27651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79140" y="2809113"/>
            <a:ext cx="5633719" cy="1031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rgbClr val="6F2F9F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40155" y="1788413"/>
            <a:ext cx="10711688" cy="3745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6" Type="http://schemas.openxmlformats.org/officeDocument/2006/relationships/image" Target="../media/image8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Relationship Id="rId3" Type="http://schemas.openxmlformats.org/officeDocument/2006/relationships/image" Target="../media/image11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jpg"/><Relationship Id="rId3" Type="http://schemas.openxmlformats.org/officeDocument/2006/relationships/image" Target="../media/image14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7098" y="4423409"/>
            <a:ext cx="6129655" cy="1105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5450"/>
              </a:lnSpc>
              <a:spcBef>
                <a:spcPts val="100"/>
              </a:spcBef>
            </a:pPr>
            <a:r>
              <a:rPr dirty="0" sz="4800" spc="-5" b="1">
                <a:solidFill>
                  <a:srgbClr val="6F2F9F"/>
                </a:solidFill>
                <a:latin typeface="Arial"/>
                <a:cs typeface="Arial"/>
              </a:rPr>
              <a:t>Blind’s Robotic</a:t>
            </a:r>
            <a:r>
              <a:rPr dirty="0" sz="4800" spc="-10" b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6F2F9F"/>
                </a:solidFill>
                <a:latin typeface="Arial"/>
                <a:cs typeface="Arial"/>
              </a:rPr>
              <a:t>Stick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3050"/>
              </a:lnSpc>
            </a:pPr>
            <a:r>
              <a:rPr dirty="0" sz="2800" spc="-10" b="1">
                <a:solidFill>
                  <a:srgbClr val="6F2F9F"/>
                </a:solidFill>
                <a:latin typeface="Arial"/>
                <a:cs typeface="Arial"/>
              </a:rPr>
              <a:t>For </a:t>
            </a:r>
            <a:r>
              <a:rPr dirty="0" sz="2800" spc="-5" b="1">
                <a:solidFill>
                  <a:srgbClr val="6F2F9F"/>
                </a:solidFill>
                <a:latin typeface="Arial"/>
                <a:cs typeface="Arial"/>
              </a:rPr>
              <a:t>Visually impaired</a:t>
            </a:r>
            <a:r>
              <a:rPr dirty="0" sz="2800" spc="25" b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6F2F9F"/>
                </a:solidFill>
                <a:latin typeface="Arial"/>
                <a:cs typeface="Arial"/>
              </a:rPr>
              <a:t>people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8391" y="3120897"/>
            <a:ext cx="3467735" cy="111569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22885" marR="5080" indent="-210820">
              <a:lnSpc>
                <a:spcPct val="98700"/>
              </a:lnSpc>
              <a:spcBef>
                <a:spcPts val="125"/>
              </a:spcBef>
            </a:pPr>
            <a:r>
              <a:rPr dirty="0" sz="1800" spc="-5" b="1">
                <a:solidFill>
                  <a:srgbClr val="00AF50"/>
                </a:solidFill>
                <a:latin typeface="Times New Roman"/>
                <a:cs typeface="Times New Roman"/>
              </a:rPr>
              <a:t>Engr. </a:t>
            </a:r>
            <a:r>
              <a:rPr dirty="0" sz="1800" b="1">
                <a:solidFill>
                  <a:srgbClr val="00AF50"/>
                </a:solidFill>
                <a:latin typeface="Times New Roman"/>
                <a:cs typeface="Times New Roman"/>
              </a:rPr>
              <a:t>Mohammad Farhan</a:t>
            </a:r>
            <a:r>
              <a:rPr dirty="0" sz="1800" spc="-85" b="1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AF50"/>
                </a:solidFill>
                <a:latin typeface="Times New Roman"/>
                <a:cs typeface="Times New Roman"/>
              </a:rPr>
              <a:t>Ferdous  </a:t>
            </a:r>
            <a:r>
              <a:rPr dirty="0" sz="1800" spc="-5">
                <a:solidFill>
                  <a:srgbClr val="5B6245"/>
                </a:solidFill>
                <a:latin typeface="Carlito"/>
                <a:cs typeface="Carlito"/>
              </a:rPr>
              <a:t>Founder </a:t>
            </a:r>
            <a:r>
              <a:rPr dirty="0" sz="1800">
                <a:solidFill>
                  <a:srgbClr val="5B6245"/>
                </a:solidFill>
                <a:latin typeface="Carlito"/>
                <a:cs typeface="Carlito"/>
              </a:rPr>
              <a:t>and </a:t>
            </a:r>
            <a:r>
              <a:rPr dirty="0" sz="1800" spc="-5">
                <a:solidFill>
                  <a:srgbClr val="5B6245"/>
                </a:solidFill>
                <a:latin typeface="Carlito"/>
                <a:cs typeface="Carlito"/>
              </a:rPr>
              <a:t>Chairman JBRATRC  CEO </a:t>
            </a:r>
            <a:r>
              <a:rPr dirty="0" sz="1800">
                <a:solidFill>
                  <a:srgbClr val="5B6245"/>
                </a:solidFill>
                <a:latin typeface="Carlito"/>
                <a:cs typeface="Carlito"/>
              </a:rPr>
              <a:t>&amp; </a:t>
            </a:r>
            <a:r>
              <a:rPr dirty="0" sz="1800" spc="-5">
                <a:solidFill>
                  <a:srgbClr val="5B6245"/>
                </a:solidFill>
                <a:latin typeface="Carlito"/>
                <a:cs typeface="Carlito"/>
              </a:rPr>
              <a:t>Managing Director,</a:t>
            </a:r>
            <a:r>
              <a:rPr dirty="0" sz="1800" spc="20">
                <a:solidFill>
                  <a:srgbClr val="5B6245"/>
                </a:solidFill>
                <a:latin typeface="Carlito"/>
                <a:cs typeface="Carlito"/>
              </a:rPr>
              <a:t> </a:t>
            </a:r>
            <a:r>
              <a:rPr dirty="0" sz="1800" spc="-5">
                <a:solidFill>
                  <a:srgbClr val="5B6245"/>
                </a:solidFill>
                <a:latin typeface="Carlito"/>
                <a:cs typeface="Carlito"/>
              </a:rPr>
              <a:t>JBRTL</a:t>
            </a:r>
            <a:endParaRPr sz="18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dirty="0" sz="1800" spc="-5">
                <a:solidFill>
                  <a:srgbClr val="5B6245"/>
                </a:solidFill>
                <a:latin typeface="Carlito"/>
                <a:cs typeface="Carlito"/>
              </a:rPr>
              <a:t>Fukui, </a:t>
            </a:r>
            <a:r>
              <a:rPr dirty="0" sz="1800">
                <a:solidFill>
                  <a:srgbClr val="5B6245"/>
                </a:solidFill>
                <a:latin typeface="Carlito"/>
                <a:cs typeface="Carlito"/>
              </a:rPr>
              <a:t>Japan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2688" y="1095755"/>
            <a:ext cx="2022348" cy="1773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67300" y="1048511"/>
            <a:ext cx="2057400" cy="19354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60596" y="3120897"/>
            <a:ext cx="3677920" cy="843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635">
              <a:lnSpc>
                <a:spcPts val="2140"/>
              </a:lnSpc>
              <a:spcBef>
                <a:spcPts val="100"/>
              </a:spcBef>
            </a:pPr>
            <a:r>
              <a:rPr dirty="0" sz="1800" spc="-5" b="1">
                <a:solidFill>
                  <a:srgbClr val="00AF50"/>
                </a:solidFill>
                <a:latin typeface="Times New Roman"/>
                <a:cs typeface="Times New Roman"/>
              </a:rPr>
              <a:t>Khan </a:t>
            </a:r>
            <a:r>
              <a:rPr dirty="0" sz="1800" b="1">
                <a:solidFill>
                  <a:srgbClr val="00AF50"/>
                </a:solidFill>
                <a:latin typeface="Times New Roman"/>
                <a:cs typeface="Times New Roman"/>
              </a:rPr>
              <a:t>Prince </a:t>
            </a:r>
            <a:r>
              <a:rPr dirty="0" sz="1800" spc="-5" b="1">
                <a:solidFill>
                  <a:srgbClr val="00AF50"/>
                </a:solidFill>
                <a:latin typeface="Times New Roman"/>
                <a:cs typeface="Times New Roman"/>
              </a:rPr>
              <a:t>Yeasir</a:t>
            </a:r>
            <a:r>
              <a:rPr dirty="0" sz="1800" spc="-30" b="1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AF50"/>
                </a:solidFill>
                <a:latin typeface="Times New Roman"/>
                <a:cs typeface="Times New Roman"/>
              </a:rPr>
              <a:t>Arafat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ts val="2140"/>
              </a:lnSpc>
            </a:pPr>
            <a:r>
              <a:rPr dirty="0" sz="1800" spc="-60">
                <a:solidFill>
                  <a:srgbClr val="5B6245"/>
                </a:solidFill>
                <a:latin typeface="Arial"/>
                <a:cs typeface="Arial"/>
              </a:rPr>
              <a:t>Project </a:t>
            </a:r>
            <a:r>
              <a:rPr dirty="0" sz="1800" spc="-75">
                <a:solidFill>
                  <a:srgbClr val="5B6245"/>
                </a:solidFill>
                <a:latin typeface="Arial"/>
                <a:cs typeface="Arial"/>
              </a:rPr>
              <a:t>Developer, </a:t>
            </a:r>
            <a:r>
              <a:rPr dirty="0" sz="1800" spc="-70">
                <a:solidFill>
                  <a:srgbClr val="5B6245"/>
                </a:solidFill>
                <a:latin typeface="Arial"/>
                <a:cs typeface="Arial"/>
              </a:rPr>
              <a:t>Blind’s </a:t>
            </a:r>
            <a:r>
              <a:rPr dirty="0" sz="1800" spc="-75">
                <a:solidFill>
                  <a:srgbClr val="5B6245"/>
                </a:solidFill>
                <a:latin typeface="Arial"/>
                <a:cs typeface="Arial"/>
              </a:rPr>
              <a:t>Robotic</a:t>
            </a:r>
            <a:r>
              <a:rPr dirty="0" sz="1800" spc="-130">
                <a:solidFill>
                  <a:srgbClr val="5B6245"/>
                </a:solidFill>
                <a:latin typeface="Arial"/>
                <a:cs typeface="Arial"/>
              </a:rPr>
              <a:t> </a:t>
            </a:r>
            <a:r>
              <a:rPr dirty="0" sz="1800" spc="-100">
                <a:solidFill>
                  <a:srgbClr val="5B6245"/>
                </a:solidFill>
                <a:latin typeface="Arial"/>
                <a:cs typeface="Arial"/>
              </a:rPr>
              <a:t>Stick</a:t>
            </a:r>
            <a:endParaRPr sz="1800">
              <a:latin typeface="Arial"/>
              <a:cs typeface="Arial"/>
            </a:endParaRPr>
          </a:p>
          <a:p>
            <a:pPr algn="ctr" marR="635">
              <a:lnSpc>
                <a:spcPct val="100000"/>
              </a:lnSpc>
            </a:pPr>
            <a:r>
              <a:rPr dirty="0" sz="1800" spc="-5">
                <a:solidFill>
                  <a:srgbClr val="5B6245"/>
                </a:solidFill>
                <a:latin typeface="Carlito"/>
                <a:cs typeface="Carlito"/>
              </a:rPr>
              <a:t>Junior Technical </a:t>
            </a:r>
            <a:r>
              <a:rPr dirty="0" sz="1800">
                <a:solidFill>
                  <a:srgbClr val="5B6245"/>
                </a:solidFill>
                <a:latin typeface="Carlito"/>
                <a:cs typeface="Carlito"/>
              </a:rPr>
              <a:t>Member,</a:t>
            </a:r>
            <a:r>
              <a:rPr dirty="0" sz="1800" spc="25">
                <a:solidFill>
                  <a:srgbClr val="5B6245"/>
                </a:solidFill>
                <a:latin typeface="Carlito"/>
                <a:cs typeface="Carlito"/>
              </a:rPr>
              <a:t> </a:t>
            </a:r>
            <a:r>
              <a:rPr dirty="0" sz="1800" spc="-5">
                <a:solidFill>
                  <a:srgbClr val="5B6245"/>
                </a:solidFill>
                <a:latin typeface="Carlito"/>
                <a:cs typeface="Carlito"/>
              </a:rPr>
              <a:t>JBRATRC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513835" y="248234"/>
            <a:ext cx="5157470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>
                <a:solidFill>
                  <a:srgbClr val="351C75"/>
                </a:solidFill>
              </a:rPr>
              <a:t>Team Members </a:t>
            </a:r>
            <a:r>
              <a:rPr dirty="0" sz="3600">
                <a:solidFill>
                  <a:srgbClr val="351C75"/>
                </a:solidFill>
              </a:rPr>
              <a:t>&amp;</a:t>
            </a:r>
            <a:r>
              <a:rPr dirty="0" sz="3600" spc="-75">
                <a:solidFill>
                  <a:srgbClr val="351C75"/>
                </a:solidFill>
              </a:rPr>
              <a:t> </a:t>
            </a:r>
            <a:r>
              <a:rPr dirty="0" sz="3600">
                <a:solidFill>
                  <a:srgbClr val="351C75"/>
                </a:solidFill>
              </a:rPr>
              <a:t>Advisors</a:t>
            </a:r>
            <a:endParaRPr sz="3600"/>
          </a:p>
        </p:txBody>
      </p:sp>
      <p:sp>
        <p:nvSpPr>
          <p:cNvPr id="7" name="object 7"/>
          <p:cNvSpPr/>
          <p:nvPr/>
        </p:nvSpPr>
        <p:spPr>
          <a:xfrm>
            <a:off x="9144000" y="1014983"/>
            <a:ext cx="2100072" cy="1935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424418" y="3195320"/>
            <a:ext cx="3540125" cy="8616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00AF50"/>
                </a:solidFill>
                <a:latin typeface="Times New Roman"/>
                <a:cs typeface="Times New Roman"/>
              </a:rPr>
              <a:t>Shakik</a:t>
            </a:r>
            <a:r>
              <a:rPr dirty="0" sz="1800" spc="-10" b="1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dirty="0" sz="1800" spc="-5" b="1">
                <a:solidFill>
                  <a:srgbClr val="00AF50"/>
                </a:solidFill>
                <a:latin typeface="Times New Roman"/>
                <a:cs typeface="Times New Roman"/>
              </a:rPr>
              <a:t>Mahmud</a:t>
            </a:r>
            <a:endParaRPr sz="1800">
              <a:latin typeface="Times New Roman"/>
              <a:cs typeface="Times New Roman"/>
            </a:endParaRPr>
          </a:p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5B6245"/>
                </a:solidFill>
                <a:latin typeface="Carlito"/>
                <a:cs typeface="Carlito"/>
              </a:rPr>
              <a:t>Project Director </a:t>
            </a:r>
            <a:r>
              <a:rPr dirty="0" sz="1800">
                <a:solidFill>
                  <a:srgbClr val="5B6245"/>
                </a:solidFill>
                <a:latin typeface="Carlito"/>
                <a:cs typeface="Carlito"/>
              </a:rPr>
              <a:t>and </a:t>
            </a:r>
            <a:r>
              <a:rPr dirty="0" sz="1800" spc="-5">
                <a:solidFill>
                  <a:srgbClr val="5B6245"/>
                </a:solidFill>
                <a:latin typeface="Carlito"/>
                <a:cs typeface="Carlito"/>
              </a:rPr>
              <a:t>Project Engineer,  JBRATRC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32688" y="4521708"/>
            <a:ext cx="2183892" cy="19354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300221" y="4828413"/>
            <a:ext cx="3140710" cy="908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00AF50"/>
                </a:solidFill>
                <a:latin typeface="Times New Roman"/>
                <a:cs typeface="Times New Roman"/>
              </a:rPr>
              <a:t>Mohammad Mahdee Uz </a:t>
            </a:r>
            <a:r>
              <a:rPr dirty="0" sz="1800" spc="-10" b="1">
                <a:solidFill>
                  <a:srgbClr val="00AF50"/>
                </a:solidFill>
                <a:latin typeface="Times New Roman"/>
                <a:cs typeface="Times New Roman"/>
              </a:rPr>
              <a:t>Zaman  </a:t>
            </a:r>
            <a:r>
              <a:rPr dirty="0" sz="1800">
                <a:solidFill>
                  <a:srgbClr val="5B6245"/>
                </a:solidFill>
                <a:latin typeface="Carlito"/>
                <a:cs typeface="Carlito"/>
              </a:rPr>
              <a:t>Manager, </a:t>
            </a:r>
            <a:r>
              <a:rPr dirty="0" sz="1800" spc="-10">
                <a:solidFill>
                  <a:srgbClr val="5B6245"/>
                </a:solidFill>
                <a:latin typeface="Carlito"/>
                <a:cs typeface="Carlito"/>
              </a:rPr>
              <a:t>Solution </a:t>
            </a:r>
            <a:r>
              <a:rPr dirty="0" sz="1800" spc="-5">
                <a:solidFill>
                  <a:srgbClr val="5B6245"/>
                </a:solidFill>
                <a:latin typeface="Carlito"/>
                <a:cs typeface="Carlito"/>
              </a:rPr>
              <a:t>Architect  </a:t>
            </a:r>
            <a:r>
              <a:rPr dirty="0" sz="1800">
                <a:solidFill>
                  <a:srgbClr val="5B6245"/>
                </a:solidFill>
                <a:latin typeface="Carlito"/>
                <a:cs typeface="Carlito"/>
              </a:rPr>
              <a:t>Amazon </a:t>
            </a:r>
            <a:r>
              <a:rPr dirty="0" sz="1800" spc="-5">
                <a:solidFill>
                  <a:srgbClr val="5B6245"/>
                </a:solidFill>
                <a:latin typeface="Carlito"/>
                <a:cs typeface="Carlito"/>
              </a:rPr>
              <a:t>Web Service,</a:t>
            </a:r>
            <a:r>
              <a:rPr dirty="0" sz="1800" spc="10">
                <a:solidFill>
                  <a:srgbClr val="5B6245"/>
                </a:solidFill>
                <a:latin typeface="Carlito"/>
                <a:cs typeface="Carlito"/>
              </a:rPr>
              <a:t> </a:t>
            </a:r>
            <a:r>
              <a:rPr dirty="0" sz="1800">
                <a:solidFill>
                  <a:srgbClr val="5B6245"/>
                </a:solidFill>
                <a:latin typeface="Carlito"/>
                <a:cs typeface="Carlito"/>
              </a:rPr>
              <a:t>USA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717792" y="4591811"/>
            <a:ext cx="2284476" cy="193395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9088628" y="4826634"/>
            <a:ext cx="3068320" cy="1287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635">
              <a:lnSpc>
                <a:spcPct val="114999"/>
              </a:lnSpc>
              <a:spcBef>
                <a:spcPts val="100"/>
              </a:spcBef>
            </a:pPr>
            <a:r>
              <a:rPr dirty="0" sz="1800" spc="-5" b="1">
                <a:solidFill>
                  <a:srgbClr val="00AF50"/>
                </a:solidFill>
                <a:latin typeface="Times New Roman"/>
                <a:cs typeface="Times New Roman"/>
              </a:rPr>
              <a:t>Dr. </a:t>
            </a:r>
            <a:r>
              <a:rPr dirty="0" sz="1800" b="1">
                <a:solidFill>
                  <a:srgbClr val="00AF50"/>
                </a:solidFill>
                <a:latin typeface="Times New Roman"/>
                <a:cs typeface="Times New Roman"/>
              </a:rPr>
              <a:t>Manuel </a:t>
            </a:r>
            <a:r>
              <a:rPr dirty="0" sz="1800" spc="-5" b="1">
                <a:solidFill>
                  <a:srgbClr val="00AF50"/>
                </a:solidFill>
                <a:latin typeface="Times New Roman"/>
                <a:cs typeface="Times New Roman"/>
              </a:rPr>
              <a:t>Cardona,  </a:t>
            </a:r>
            <a:r>
              <a:rPr dirty="0" sz="1800" spc="-5">
                <a:solidFill>
                  <a:srgbClr val="5B6245"/>
                </a:solidFill>
                <a:latin typeface="Carlito"/>
                <a:cs typeface="Carlito"/>
              </a:rPr>
              <a:t>Professor, Universidad </a:t>
            </a:r>
            <a:r>
              <a:rPr dirty="0" sz="1800" spc="-10">
                <a:solidFill>
                  <a:srgbClr val="5B6245"/>
                </a:solidFill>
                <a:latin typeface="Carlito"/>
                <a:cs typeface="Carlito"/>
              </a:rPr>
              <a:t>Don  </a:t>
            </a:r>
            <a:r>
              <a:rPr dirty="0" sz="1800" spc="-5">
                <a:solidFill>
                  <a:srgbClr val="5B6245"/>
                </a:solidFill>
                <a:latin typeface="Carlito"/>
                <a:cs typeface="Carlito"/>
              </a:rPr>
              <a:t>Bosco, El Salvador, Central  America &amp; International Advisor,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3204" y="1788413"/>
            <a:ext cx="10708640" cy="3745865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algn="just" marL="12700" marR="5080">
              <a:lnSpc>
                <a:spcPct val="84500"/>
              </a:lnSpc>
              <a:spcBef>
                <a:spcPts val="475"/>
              </a:spcBef>
            </a:pP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Vision </a:t>
            </a:r>
            <a:r>
              <a:rPr dirty="0" sz="2000" spc="-10" b="1">
                <a:solidFill>
                  <a:srgbClr val="252525"/>
                </a:solidFill>
                <a:latin typeface="Times New Roman"/>
                <a:cs typeface="Times New Roman"/>
              </a:rPr>
              <a:t>is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the most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important part of human physiology as </a:t>
            </a:r>
            <a:r>
              <a:rPr dirty="0" sz="2000" spc="5" b="1">
                <a:solidFill>
                  <a:srgbClr val="252525"/>
                </a:solidFill>
                <a:latin typeface="Times New Roman"/>
                <a:cs typeface="Times New Roman"/>
              </a:rPr>
              <a:t>83%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information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human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being gets  from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environment is via sight. According to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World Health Organization (WHO), around 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40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million people in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world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are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blind, while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another 250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million people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have some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form of visual 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impairment. Coming up to our country, there are almost 6,50,000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blind</a:t>
            </a:r>
            <a:r>
              <a:rPr dirty="0" sz="2000" spc="-235" b="1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people.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50">
              <a:latin typeface="Times New Roman"/>
              <a:cs typeface="Times New Roman"/>
            </a:endParaRPr>
          </a:p>
          <a:p>
            <a:pPr marL="327660" indent="-203835">
              <a:lnSpc>
                <a:spcPct val="100000"/>
              </a:lnSpc>
              <a:buSzPct val="94444"/>
              <a:buFont typeface="VL PGothic"/>
              <a:buChar char="❖"/>
              <a:tabLst>
                <a:tab pos="328295" algn="l"/>
              </a:tabLst>
            </a:pPr>
            <a:r>
              <a:rPr dirty="0" sz="1800" b="1">
                <a:solidFill>
                  <a:srgbClr val="00AFEF"/>
                </a:solidFill>
                <a:latin typeface="Times New Roman"/>
                <a:cs typeface="Times New Roman"/>
              </a:rPr>
              <a:t>Quality of</a:t>
            </a:r>
            <a:r>
              <a:rPr dirty="0" sz="1800" spc="-15" b="1">
                <a:solidFill>
                  <a:srgbClr val="00AFEF"/>
                </a:solidFill>
                <a:latin typeface="Times New Roman"/>
                <a:cs typeface="Times New Roman"/>
              </a:rPr>
              <a:t> </a:t>
            </a:r>
            <a:r>
              <a:rPr dirty="0" sz="1800" spc="-5" b="1">
                <a:solidFill>
                  <a:srgbClr val="00AFEF"/>
                </a:solidFill>
                <a:latin typeface="Times New Roman"/>
                <a:cs typeface="Times New Roman"/>
              </a:rPr>
              <a:t>Life</a:t>
            </a:r>
            <a:endParaRPr sz="1800">
              <a:latin typeface="Times New Roman"/>
              <a:cs typeface="Times New Roman"/>
            </a:endParaRPr>
          </a:p>
          <a:p>
            <a:pPr marL="327660" indent="-203835">
              <a:lnSpc>
                <a:spcPct val="100000"/>
              </a:lnSpc>
              <a:spcBef>
                <a:spcPts val="555"/>
              </a:spcBef>
              <a:buSzPct val="94444"/>
              <a:buFont typeface="VL PGothic"/>
              <a:buChar char="❖"/>
              <a:tabLst>
                <a:tab pos="328295" algn="l"/>
              </a:tabLst>
            </a:pPr>
            <a:r>
              <a:rPr dirty="0" sz="1800" spc="-5" b="1">
                <a:solidFill>
                  <a:srgbClr val="00AFEF"/>
                </a:solidFill>
                <a:latin typeface="Times New Roman"/>
                <a:cs typeface="Times New Roman"/>
              </a:rPr>
              <a:t>Dependence to other</a:t>
            </a:r>
            <a:r>
              <a:rPr dirty="0" sz="1800" spc="10" b="1">
                <a:solidFill>
                  <a:srgbClr val="00AFEF"/>
                </a:solidFill>
                <a:latin typeface="Times New Roman"/>
                <a:cs typeface="Times New Roman"/>
              </a:rPr>
              <a:t> </a:t>
            </a:r>
            <a:r>
              <a:rPr dirty="0" sz="1800" spc="-5" b="1">
                <a:solidFill>
                  <a:srgbClr val="00AFEF"/>
                </a:solidFill>
                <a:latin typeface="Times New Roman"/>
                <a:cs typeface="Times New Roman"/>
              </a:rPr>
              <a:t>people</a:t>
            </a:r>
            <a:endParaRPr sz="1800">
              <a:latin typeface="Times New Roman"/>
              <a:cs typeface="Times New Roman"/>
            </a:endParaRPr>
          </a:p>
          <a:p>
            <a:pPr marL="328295" indent="-204470">
              <a:lnSpc>
                <a:spcPct val="100000"/>
              </a:lnSpc>
              <a:spcBef>
                <a:spcPts val="540"/>
              </a:spcBef>
              <a:buSzPct val="94444"/>
              <a:buFont typeface="VL PGothic"/>
              <a:buChar char="❖"/>
              <a:tabLst>
                <a:tab pos="328930" algn="l"/>
              </a:tabLst>
            </a:pPr>
            <a:r>
              <a:rPr dirty="0" sz="1800" b="1">
                <a:solidFill>
                  <a:srgbClr val="00AFEF"/>
                </a:solidFill>
                <a:latin typeface="Times New Roman"/>
                <a:cs typeface="Times New Roman"/>
              </a:rPr>
              <a:t>Difficult of Mobility </a:t>
            </a:r>
            <a:r>
              <a:rPr dirty="0" sz="1800" spc="-5" b="1">
                <a:solidFill>
                  <a:srgbClr val="00AFEF"/>
                </a:solidFill>
                <a:latin typeface="Times New Roman"/>
                <a:cs typeface="Times New Roman"/>
              </a:rPr>
              <a:t>and </a:t>
            </a:r>
            <a:r>
              <a:rPr dirty="0" sz="1800" b="1">
                <a:solidFill>
                  <a:srgbClr val="00AFEF"/>
                </a:solidFill>
                <a:latin typeface="Times New Roman"/>
                <a:cs typeface="Times New Roman"/>
              </a:rPr>
              <a:t>easily</a:t>
            </a:r>
            <a:r>
              <a:rPr dirty="0" sz="1800" spc="-35" b="1">
                <a:solidFill>
                  <a:srgbClr val="00AFEF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AFEF"/>
                </a:solidFill>
                <a:latin typeface="Times New Roman"/>
                <a:cs typeface="Times New Roman"/>
              </a:rPr>
              <a:t>Falls</a:t>
            </a:r>
            <a:endParaRPr sz="1800">
              <a:latin typeface="Times New Roman"/>
              <a:cs typeface="Times New Roman"/>
            </a:endParaRPr>
          </a:p>
          <a:p>
            <a:pPr marL="327660" indent="-203835">
              <a:lnSpc>
                <a:spcPct val="100000"/>
              </a:lnSpc>
              <a:spcBef>
                <a:spcPts val="540"/>
              </a:spcBef>
              <a:buSzPct val="94444"/>
              <a:buFont typeface="VL PGothic"/>
              <a:buChar char="❖"/>
              <a:tabLst>
                <a:tab pos="328295" algn="l"/>
              </a:tabLst>
            </a:pPr>
            <a:r>
              <a:rPr dirty="0" sz="1800" spc="-5" b="1">
                <a:solidFill>
                  <a:srgbClr val="00AFEF"/>
                </a:solidFill>
                <a:latin typeface="Times New Roman"/>
                <a:cs typeface="Times New Roman"/>
              </a:rPr>
              <a:t>Subsequent</a:t>
            </a:r>
            <a:r>
              <a:rPr dirty="0" sz="1800" spc="5" b="1">
                <a:solidFill>
                  <a:srgbClr val="00AFEF"/>
                </a:solidFill>
                <a:latin typeface="Times New Roman"/>
                <a:cs typeface="Times New Roman"/>
              </a:rPr>
              <a:t> </a:t>
            </a:r>
            <a:r>
              <a:rPr dirty="0" sz="1800" spc="-5" b="1">
                <a:solidFill>
                  <a:srgbClr val="00AFEF"/>
                </a:solidFill>
                <a:latin typeface="Times New Roman"/>
                <a:cs typeface="Times New Roman"/>
              </a:rPr>
              <a:t>Injury</a:t>
            </a:r>
            <a:endParaRPr sz="1800">
              <a:latin typeface="Times New Roman"/>
              <a:cs typeface="Times New Roman"/>
            </a:endParaRPr>
          </a:p>
          <a:p>
            <a:pPr marL="327660" indent="-203835">
              <a:lnSpc>
                <a:spcPct val="100000"/>
              </a:lnSpc>
              <a:spcBef>
                <a:spcPts val="555"/>
              </a:spcBef>
              <a:buSzPct val="94444"/>
              <a:buFont typeface="VL PGothic"/>
              <a:buChar char="❖"/>
              <a:tabLst>
                <a:tab pos="328295" algn="l"/>
              </a:tabLst>
            </a:pPr>
            <a:r>
              <a:rPr dirty="0" sz="1800" spc="-5" b="1">
                <a:solidFill>
                  <a:srgbClr val="00AFEF"/>
                </a:solidFill>
                <a:latin typeface="Times New Roman"/>
                <a:cs typeface="Times New Roman"/>
              </a:rPr>
              <a:t>No </a:t>
            </a:r>
            <a:r>
              <a:rPr dirty="0" sz="1800" b="1">
                <a:solidFill>
                  <a:srgbClr val="00AFEF"/>
                </a:solidFill>
                <a:latin typeface="Times New Roman"/>
                <a:cs typeface="Times New Roman"/>
              </a:rPr>
              <a:t>cognition</a:t>
            </a:r>
            <a:r>
              <a:rPr dirty="0" sz="1800" spc="-10" b="1">
                <a:solidFill>
                  <a:srgbClr val="00AFEF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AFEF"/>
                </a:solidFill>
                <a:latin typeface="Times New Roman"/>
                <a:cs typeface="Times New Roman"/>
              </a:rPr>
              <a:t>power</a:t>
            </a:r>
            <a:endParaRPr sz="1800">
              <a:latin typeface="Times New Roman"/>
              <a:cs typeface="Times New Roman"/>
            </a:endParaRPr>
          </a:p>
          <a:p>
            <a:pPr marL="327660" indent="-203835">
              <a:lnSpc>
                <a:spcPct val="100000"/>
              </a:lnSpc>
              <a:spcBef>
                <a:spcPts val="540"/>
              </a:spcBef>
              <a:buSzPct val="94444"/>
              <a:buFont typeface="VL PGothic"/>
              <a:buChar char="❖"/>
              <a:tabLst>
                <a:tab pos="328295" algn="l"/>
              </a:tabLst>
            </a:pPr>
            <a:r>
              <a:rPr dirty="0" sz="1800" b="1">
                <a:solidFill>
                  <a:srgbClr val="00AFEF"/>
                </a:solidFill>
                <a:latin typeface="Times New Roman"/>
                <a:cs typeface="Times New Roman"/>
              </a:rPr>
              <a:t>High Mortality for</a:t>
            </a:r>
            <a:r>
              <a:rPr dirty="0" sz="1800" spc="-35" b="1">
                <a:solidFill>
                  <a:srgbClr val="00AFEF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AFEF"/>
                </a:solidFill>
                <a:latin typeface="Times New Roman"/>
                <a:cs typeface="Times New Roman"/>
              </a:rPr>
              <a:t>accident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40560" y="4504944"/>
            <a:ext cx="3321114" cy="1912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43204" y="1080008"/>
            <a:ext cx="532066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solidFill>
                  <a:srgbClr val="C00000"/>
                </a:solidFill>
                <a:latin typeface="Arial"/>
                <a:cs typeface="Arial"/>
              </a:rPr>
              <a:t>Problems &amp; impacts in real</a:t>
            </a:r>
            <a:r>
              <a:rPr dirty="0" sz="2800" spc="2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800" spc="-5">
                <a:solidFill>
                  <a:srgbClr val="C00000"/>
                </a:solidFill>
                <a:latin typeface="Arial"/>
                <a:cs typeface="Arial"/>
              </a:rPr>
              <a:t>life: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381" y="97917"/>
            <a:ext cx="2982595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>
                <a:solidFill>
                  <a:srgbClr val="FF0000"/>
                </a:solidFill>
                <a:latin typeface="Arial"/>
                <a:cs typeface="Arial"/>
              </a:rPr>
              <a:t>Project</a:t>
            </a:r>
            <a:r>
              <a:rPr dirty="0" sz="3200" spc="-5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Arial"/>
                <a:cs typeface="Arial"/>
              </a:rPr>
              <a:t>Details:</a:t>
            </a:r>
            <a:endParaRPr sz="32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46715" y="830404"/>
            <a:ext cx="3899535" cy="2822575"/>
            <a:chOff x="246715" y="830404"/>
            <a:chExt cx="3899535" cy="2822575"/>
          </a:xfrm>
        </p:grpSpPr>
        <p:sp>
          <p:nvSpPr>
            <p:cNvPr id="4" name="object 4"/>
            <p:cNvSpPr/>
            <p:nvPr/>
          </p:nvSpPr>
          <p:spPr>
            <a:xfrm>
              <a:off x="253065" y="836754"/>
              <a:ext cx="3886835" cy="2809875"/>
            </a:xfrm>
            <a:custGeom>
              <a:avLst/>
              <a:gdLst/>
              <a:ahLst/>
              <a:cxnLst/>
              <a:rect l="l" t="t" r="r" b="b"/>
              <a:pathLst>
                <a:path w="3886835" h="2809875">
                  <a:moveTo>
                    <a:pt x="2361223" y="0"/>
                  </a:moveTo>
                  <a:lnTo>
                    <a:pt x="2314843" y="3983"/>
                  </a:lnTo>
                  <a:lnTo>
                    <a:pt x="2269450" y="13292"/>
                  </a:lnTo>
                  <a:lnTo>
                    <a:pt x="2225539" y="27763"/>
                  </a:lnTo>
                  <a:lnTo>
                    <a:pt x="2183600" y="47234"/>
                  </a:lnTo>
                  <a:lnTo>
                    <a:pt x="2144127" y="71544"/>
                  </a:lnTo>
                  <a:lnTo>
                    <a:pt x="2107612" y="100529"/>
                  </a:lnTo>
                  <a:lnTo>
                    <a:pt x="2074548" y="134028"/>
                  </a:lnTo>
                  <a:lnTo>
                    <a:pt x="2045428" y="171878"/>
                  </a:lnTo>
                  <a:lnTo>
                    <a:pt x="2020742" y="213916"/>
                  </a:lnTo>
                  <a:lnTo>
                    <a:pt x="1995160" y="190834"/>
                  </a:lnTo>
                  <a:lnTo>
                    <a:pt x="1939375" y="150480"/>
                  </a:lnTo>
                  <a:lnTo>
                    <a:pt x="1864919" y="112888"/>
                  </a:lnTo>
                  <a:lnTo>
                    <a:pt x="1819483" y="97203"/>
                  </a:lnTo>
                  <a:lnTo>
                    <a:pt x="1773378" y="86243"/>
                  </a:lnTo>
                  <a:lnTo>
                    <a:pt x="1726932" y="79912"/>
                  </a:lnTo>
                  <a:lnTo>
                    <a:pt x="1680469" y="78108"/>
                  </a:lnTo>
                  <a:lnTo>
                    <a:pt x="1634316" y="80736"/>
                  </a:lnTo>
                  <a:lnTo>
                    <a:pt x="1588797" y="87694"/>
                  </a:lnTo>
                  <a:lnTo>
                    <a:pt x="1544238" y="98886"/>
                  </a:lnTo>
                  <a:lnTo>
                    <a:pt x="1500966" y="114212"/>
                  </a:lnTo>
                  <a:lnTo>
                    <a:pt x="1459305" y="133574"/>
                  </a:lnTo>
                  <a:lnTo>
                    <a:pt x="1419580" y="156874"/>
                  </a:lnTo>
                  <a:lnTo>
                    <a:pt x="1382119" y="184012"/>
                  </a:lnTo>
                  <a:lnTo>
                    <a:pt x="1347245" y="214890"/>
                  </a:lnTo>
                  <a:lnTo>
                    <a:pt x="1315286" y="249409"/>
                  </a:lnTo>
                  <a:lnTo>
                    <a:pt x="1286565" y="287472"/>
                  </a:lnTo>
                  <a:lnTo>
                    <a:pt x="1261409" y="328978"/>
                  </a:lnTo>
                  <a:lnTo>
                    <a:pt x="1216577" y="305555"/>
                  </a:lnTo>
                  <a:lnTo>
                    <a:pt x="1170165" y="285993"/>
                  </a:lnTo>
                  <a:lnTo>
                    <a:pt x="1122429" y="270342"/>
                  </a:lnTo>
                  <a:lnTo>
                    <a:pt x="1073626" y="258652"/>
                  </a:lnTo>
                  <a:lnTo>
                    <a:pt x="1024009" y="250975"/>
                  </a:lnTo>
                  <a:lnTo>
                    <a:pt x="973836" y="247361"/>
                  </a:lnTo>
                  <a:lnTo>
                    <a:pt x="923361" y="247861"/>
                  </a:lnTo>
                  <a:lnTo>
                    <a:pt x="872840" y="252524"/>
                  </a:lnTo>
                  <a:lnTo>
                    <a:pt x="826100" y="260595"/>
                  </a:lnTo>
                  <a:lnTo>
                    <a:pt x="780829" y="272009"/>
                  </a:lnTo>
                  <a:lnTo>
                    <a:pt x="737142" y="286616"/>
                  </a:lnTo>
                  <a:lnTo>
                    <a:pt x="695156" y="304266"/>
                  </a:lnTo>
                  <a:lnTo>
                    <a:pt x="654985" y="324811"/>
                  </a:lnTo>
                  <a:lnTo>
                    <a:pt x="616745" y="348099"/>
                  </a:lnTo>
                  <a:lnTo>
                    <a:pt x="580551" y="373983"/>
                  </a:lnTo>
                  <a:lnTo>
                    <a:pt x="546519" y="402313"/>
                  </a:lnTo>
                  <a:lnTo>
                    <a:pt x="514765" y="432938"/>
                  </a:lnTo>
                  <a:lnTo>
                    <a:pt x="485404" y="465710"/>
                  </a:lnTo>
                  <a:lnTo>
                    <a:pt x="458551" y="500480"/>
                  </a:lnTo>
                  <a:lnTo>
                    <a:pt x="434322" y="537096"/>
                  </a:lnTo>
                  <a:lnTo>
                    <a:pt x="412832" y="575411"/>
                  </a:lnTo>
                  <a:lnTo>
                    <a:pt x="394197" y="615274"/>
                  </a:lnTo>
                  <a:lnTo>
                    <a:pt x="378532" y="656536"/>
                  </a:lnTo>
                  <a:lnTo>
                    <a:pt x="365953" y="699048"/>
                  </a:lnTo>
                  <a:lnTo>
                    <a:pt x="356575" y="742660"/>
                  </a:lnTo>
                  <a:lnTo>
                    <a:pt x="350514" y="787222"/>
                  </a:lnTo>
                  <a:lnTo>
                    <a:pt x="347885" y="832585"/>
                  </a:lnTo>
                  <a:lnTo>
                    <a:pt x="348803" y="878600"/>
                  </a:lnTo>
                  <a:lnTo>
                    <a:pt x="353385" y="925116"/>
                  </a:lnTo>
                  <a:lnTo>
                    <a:pt x="350121" y="933879"/>
                  </a:lnTo>
                  <a:lnTo>
                    <a:pt x="298016" y="942735"/>
                  </a:lnTo>
                  <a:lnTo>
                    <a:pt x="248155" y="958273"/>
                  </a:lnTo>
                  <a:lnTo>
                    <a:pt x="201132" y="980116"/>
                  </a:lnTo>
                  <a:lnTo>
                    <a:pt x="157539" y="1007886"/>
                  </a:lnTo>
                  <a:lnTo>
                    <a:pt x="117969" y="1041205"/>
                  </a:lnTo>
                  <a:lnTo>
                    <a:pt x="83015" y="1079697"/>
                  </a:lnTo>
                  <a:lnTo>
                    <a:pt x="53271" y="1122982"/>
                  </a:lnTo>
                  <a:lnTo>
                    <a:pt x="31150" y="1166331"/>
                  </a:lnTo>
                  <a:lnTo>
                    <a:pt x="14984" y="1211055"/>
                  </a:lnTo>
                  <a:lnTo>
                    <a:pt x="4645" y="1256658"/>
                  </a:lnTo>
                  <a:lnTo>
                    <a:pt x="0" y="1302642"/>
                  </a:lnTo>
                  <a:lnTo>
                    <a:pt x="918" y="1348513"/>
                  </a:lnTo>
                  <a:lnTo>
                    <a:pt x="7270" y="1393773"/>
                  </a:lnTo>
                  <a:lnTo>
                    <a:pt x="18924" y="1437926"/>
                  </a:lnTo>
                  <a:lnTo>
                    <a:pt x="35749" y="1480477"/>
                  </a:lnTo>
                  <a:lnTo>
                    <a:pt x="57615" y="1520927"/>
                  </a:lnTo>
                  <a:lnTo>
                    <a:pt x="84391" y="1558783"/>
                  </a:lnTo>
                  <a:lnTo>
                    <a:pt x="115946" y="1593546"/>
                  </a:lnTo>
                  <a:lnTo>
                    <a:pt x="152149" y="1624720"/>
                  </a:lnTo>
                  <a:lnTo>
                    <a:pt x="192869" y="1651810"/>
                  </a:lnTo>
                  <a:lnTo>
                    <a:pt x="161642" y="1688991"/>
                  </a:lnTo>
                  <a:lnTo>
                    <a:pt x="135622" y="1729314"/>
                  </a:lnTo>
                  <a:lnTo>
                    <a:pt x="114987" y="1772255"/>
                  </a:lnTo>
                  <a:lnTo>
                    <a:pt x="99911" y="1817287"/>
                  </a:lnTo>
                  <a:lnTo>
                    <a:pt x="90570" y="1863882"/>
                  </a:lnTo>
                  <a:lnTo>
                    <a:pt x="87140" y="1911515"/>
                  </a:lnTo>
                  <a:lnTo>
                    <a:pt x="89796" y="1959658"/>
                  </a:lnTo>
                  <a:lnTo>
                    <a:pt x="98556" y="2007249"/>
                  </a:lnTo>
                  <a:lnTo>
                    <a:pt x="112925" y="2052390"/>
                  </a:lnTo>
                  <a:lnTo>
                    <a:pt x="132493" y="2094768"/>
                  </a:lnTo>
                  <a:lnTo>
                    <a:pt x="156854" y="2134064"/>
                  </a:lnTo>
                  <a:lnTo>
                    <a:pt x="185601" y="2169964"/>
                  </a:lnTo>
                  <a:lnTo>
                    <a:pt x="218326" y="2202151"/>
                  </a:lnTo>
                  <a:lnTo>
                    <a:pt x="254621" y="2230310"/>
                  </a:lnTo>
                  <a:lnTo>
                    <a:pt x="294079" y="2254124"/>
                  </a:lnTo>
                  <a:lnTo>
                    <a:pt x="336293" y="2273278"/>
                  </a:lnTo>
                  <a:lnTo>
                    <a:pt x="380855" y="2287456"/>
                  </a:lnTo>
                  <a:lnTo>
                    <a:pt x="427358" y="2296341"/>
                  </a:lnTo>
                  <a:lnTo>
                    <a:pt x="475394" y="2299618"/>
                  </a:lnTo>
                  <a:lnTo>
                    <a:pt x="524555" y="2296970"/>
                  </a:lnTo>
                  <a:lnTo>
                    <a:pt x="531883" y="2309289"/>
                  </a:lnTo>
                  <a:lnTo>
                    <a:pt x="557723" y="2348700"/>
                  </a:lnTo>
                  <a:lnTo>
                    <a:pt x="585805" y="2385789"/>
                  </a:lnTo>
                  <a:lnTo>
                    <a:pt x="615987" y="2420521"/>
                  </a:lnTo>
                  <a:lnTo>
                    <a:pt x="648128" y="2452861"/>
                  </a:lnTo>
                  <a:lnTo>
                    <a:pt x="682085" y="2482774"/>
                  </a:lnTo>
                  <a:lnTo>
                    <a:pt x="717717" y="2510225"/>
                  </a:lnTo>
                  <a:lnTo>
                    <a:pt x="754883" y="2535180"/>
                  </a:lnTo>
                  <a:lnTo>
                    <a:pt x="793439" y="2557603"/>
                  </a:lnTo>
                  <a:lnTo>
                    <a:pt x="833244" y="2577459"/>
                  </a:lnTo>
                  <a:lnTo>
                    <a:pt x="874157" y="2594714"/>
                  </a:lnTo>
                  <a:lnTo>
                    <a:pt x="916036" y="2609333"/>
                  </a:lnTo>
                  <a:lnTo>
                    <a:pt x="958738" y="2621281"/>
                  </a:lnTo>
                  <a:lnTo>
                    <a:pt x="1002122" y="2630522"/>
                  </a:lnTo>
                  <a:lnTo>
                    <a:pt x="1046047" y="2637023"/>
                  </a:lnTo>
                  <a:lnTo>
                    <a:pt x="1090369" y="2640748"/>
                  </a:lnTo>
                  <a:lnTo>
                    <a:pt x="1134948" y="2641662"/>
                  </a:lnTo>
                  <a:lnTo>
                    <a:pt x="1179641" y="2639731"/>
                  </a:lnTo>
                  <a:lnTo>
                    <a:pt x="1224307" y="2634919"/>
                  </a:lnTo>
                  <a:lnTo>
                    <a:pt x="1268804" y="2627192"/>
                  </a:lnTo>
                  <a:lnTo>
                    <a:pt x="1312990" y="2616515"/>
                  </a:lnTo>
                  <a:lnTo>
                    <a:pt x="1356723" y="2602852"/>
                  </a:lnTo>
                  <a:lnTo>
                    <a:pt x="1399861" y="2586169"/>
                  </a:lnTo>
                  <a:lnTo>
                    <a:pt x="1442263" y="2566432"/>
                  </a:lnTo>
                  <a:lnTo>
                    <a:pt x="1483786" y="2543604"/>
                  </a:lnTo>
                  <a:lnTo>
                    <a:pt x="1514781" y="2585397"/>
                  </a:lnTo>
                  <a:lnTo>
                    <a:pt x="1549124" y="2624174"/>
                  </a:lnTo>
                  <a:lnTo>
                    <a:pt x="1586580" y="2659766"/>
                  </a:lnTo>
                  <a:lnTo>
                    <a:pt x="1626915" y="2692004"/>
                  </a:lnTo>
                  <a:lnTo>
                    <a:pt x="1669893" y="2720717"/>
                  </a:lnTo>
                  <a:lnTo>
                    <a:pt x="1715280" y="2745737"/>
                  </a:lnTo>
                  <a:lnTo>
                    <a:pt x="1762839" y="2766893"/>
                  </a:lnTo>
                  <a:lnTo>
                    <a:pt x="1812335" y="2784015"/>
                  </a:lnTo>
                  <a:lnTo>
                    <a:pt x="1858241" y="2795858"/>
                  </a:lnTo>
                  <a:lnTo>
                    <a:pt x="1904223" y="2804051"/>
                  </a:lnTo>
                  <a:lnTo>
                    <a:pt x="1950114" y="2808682"/>
                  </a:lnTo>
                  <a:lnTo>
                    <a:pt x="1995746" y="2809841"/>
                  </a:lnTo>
                  <a:lnTo>
                    <a:pt x="2040950" y="2807615"/>
                  </a:lnTo>
                  <a:lnTo>
                    <a:pt x="2085559" y="2802094"/>
                  </a:lnTo>
                  <a:lnTo>
                    <a:pt x="2129403" y="2793366"/>
                  </a:lnTo>
                  <a:lnTo>
                    <a:pt x="2172314" y="2781521"/>
                  </a:lnTo>
                  <a:lnTo>
                    <a:pt x="2214125" y="2766647"/>
                  </a:lnTo>
                  <a:lnTo>
                    <a:pt x="2254667" y="2748833"/>
                  </a:lnTo>
                  <a:lnTo>
                    <a:pt x="2293771" y="2728167"/>
                  </a:lnTo>
                  <a:lnTo>
                    <a:pt x="2331270" y="2704739"/>
                  </a:lnTo>
                  <a:lnTo>
                    <a:pt x="2366995" y="2678637"/>
                  </a:lnTo>
                  <a:lnTo>
                    <a:pt x="2400778" y="2649950"/>
                  </a:lnTo>
                  <a:lnTo>
                    <a:pt x="2432451" y="2618767"/>
                  </a:lnTo>
                  <a:lnTo>
                    <a:pt x="2461845" y="2585177"/>
                  </a:lnTo>
                  <a:lnTo>
                    <a:pt x="2488792" y="2549267"/>
                  </a:lnTo>
                  <a:lnTo>
                    <a:pt x="2513124" y="2511128"/>
                  </a:lnTo>
                  <a:lnTo>
                    <a:pt x="2534673" y="2470848"/>
                  </a:lnTo>
                  <a:lnTo>
                    <a:pt x="2553270" y="2428515"/>
                  </a:lnTo>
                  <a:lnTo>
                    <a:pt x="2568747" y="2384219"/>
                  </a:lnTo>
                  <a:lnTo>
                    <a:pt x="2610440" y="2407289"/>
                  </a:lnTo>
                  <a:lnTo>
                    <a:pt x="2653917" y="2426407"/>
                  </a:lnTo>
                  <a:lnTo>
                    <a:pt x="2698891" y="2441496"/>
                  </a:lnTo>
                  <a:lnTo>
                    <a:pt x="2745070" y="2452479"/>
                  </a:lnTo>
                  <a:lnTo>
                    <a:pt x="2792167" y="2459279"/>
                  </a:lnTo>
                  <a:lnTo>
                    <a:pt x="2839892" y="2461816"/>
                  </a:lnTo>
                  <a:lnTo>
                    <a:pt x="2887213" y="2460103"/>
                  </a:lnTo>
                  <a:lnTo>
                    <a:pt x="2933377" y="2454322"/>
                  </a:lnTo>
                  <a:lnTo>
                    <a:pt x="2978199" y="2444651"/>
                  </a:lnTo>
                  <a:lnTo>
                    <a:pt x="3021496" y="2431269"/>
                  </a:lnTo>
                  <a:lnTo>
                    <a:pt x="3063083" y="2414355"/>
                  </a:lnTo>
                  <a:lnTo>
                    <a:pt x="3102773" y="2394088"/>
                  </a:lnTo>
                  <a:lnTo>
                    <a:pt x="3140383" y="2370646"/>
                  </a:lnTo>
                  <a:lnTo>
                    <a:pt x="3175727" y="2344210"/>
                  </a:lnTo>
                  <a:lnTo>
                    <a:pt x="3208621" y="2314957"/>
                  </a:lnTo>
                  <a:lnTo>
                    <a:pt x="3238880" y="2283066"/>
                  </a:lnTo>
                  <a:lnTo>
                    <a:pt x="3266318" y="2248717"/>
                  </a:lnTo>
                  <a:lnTo>
                    <a:pt x="3290752" y="2212087"/>
                  </a:lnTo>
                  <a:lnTo>
                    <a:pt x="3311995" y="2173357"/>
                  </a:lnTo>
                  <a:lnTo>
                    <a:pt x="3329864" y="2132705"/>
                  </a:lnTo>
                  <a:lnTo>
                    <a:pt x="3344173" y="2090309"/>
                  </a:lnTo>
                  <a:lnTo>
                    <a:pt x="3354738" y="2046349"/>
                  </a:lnTo>
                  <a:lnTo>
                    <a:pt x="3361373" y="2001003"/>
                  </a:lnTo>
                  <a:lnTo>
                    <a:pt x="3363894" y="1954451"/>
                  </a:lnTo>
                  <a:lnTo>
                    <a:pt x="3415148" y="1944997"/>
                  </a:lnTo>
                  <a:lnTo>
                    <a:pt x="3465226" y="1931314"/>
                  </a:lnTo>
                  <a:lnTo>
                    <a:pt x="3513865" y="1913510"/>
                  </a:lnTo>
                  <a:lnTo>
                    <a:pt x="3560801" y="1891695"/>
                  </a:lnTo>
                  <a:lnTo>
                    <a:pt x="3605768" y="1865978"/>
                  </a:lnTo>
                  <a:lnTo>
                    <a:pt x="3648501" y="1836468"/>
                  </a:lnTo>
                  <a:lnTo>
                    <a:pt x="3685107" y="1806501"/>
                  </a:lnTo>
                  <a:lnTo>
                    <a:pt x="3718743" y="1774344"/>
                  </a:lnTo>
                  <a:lnTo>
                    <a:pt x="3749385" y="1740185"/>
                  </a:lnTo>
                  <a:lnTo>
                    <a:pt x="3777008" y="1704211"/>
                  </a:lnTo>
                  <a:lnTo>
                    <a:pt x="3801587" y="1666609"/>
                  </a:lnTo>
                  <a:lnTo>
                    <a:pt x="3823097" y="1627565"/>
                  </a:lnTo>
                  <a:lnTo>
                    <a:pt x="3841513" y="1587266"/>
                  </a:lnTo>
                  <a:lnTo>
                    <a:pt x="3856810" y="1545900"/>
                  </a:lnTo>
                  <a:lnTo>
                    <a:pt x="3868964" y="1503652"/>
                  </a:lnTo>
                  <a:lnTo>
                    <a:pt x="3877948" y="1460710"/>
                  </a:lnTo>
                  <a:lnTo>
                    <a:pt x="3883739" y="1417262"/>
                  </a:lnTo>
                  <a:lnTo>
                    <a:pt x="3886312" y="1373492"/>
                  </a:lnTo>
                  <a:lnTo>
                    <a:pt x="3885641" y="1329589"/>
                  </a:lnTo>
                  <a:lnTo>
                    <a:pt x="3881702" y="1285740"/>
                  </a:lnTo>
                  <a:lnTo>
                    <a:pt x="3874469" y="1242131"/>
                  </a:lnTo>
                  <a:lnTo>
                    <a:pt x="3863918" y="1198948"/>
                  </a:lnTo>
                  <a:lnTo>
                    <a:pt x="3850023" y="1156380"/>
                  </a:lnTo>
                  <a:lnTo>
                    <a:pt x="3832761" y="1114612"/>
                  </a:lnTo>
                  <a:lnTo>
                    <a:pt x="3812105" y="1073832"/>
                  </a:lnTo>
                  <a:lnTo>
                    <a:pt x="3788032" y="1034227"/>
                  </a:lnTo>
                  <a:lnTo>
                    <a:pt x="3760515" y="995982"/>
                  </a:lnTo>
                  <a:lnTo>
                    <a:pt x="3766804" y="980723"/>
                  </a:lnTo>
                  <a:lnTo>
                    <a:pt x="3782359" y="933752"/>
                  </a:lnTo>
                  <a:lnTo>
                    <a:pt x="3792856" y="886465"/>
                  </a:lnTo>
                  <a:lnTo>
                    <a:pt x="3798361" y="839284"/>
                  </a:lnTo>
                  <a:lnTo>
                    <a:pt x="3799042" y="792503"/>
                  </a:lnTo>
                  <a:lnTo>
                    <a:pt x="3795069" y="746411"/>
                  </a:lnTo>
                  <a:lnTo>
                    <a:pt x="3786612" y="701303"/>
                  </a:lnTo>
                  <a:lnTo>
                    <a:pt x="3773838" y="657468"/>
                  </a:lnTo>
                  <a:lnTo>
                    <a:pt x="3756918" y="615199"/>
                  </a:lnTo>
                  <a:lnTo>
                    <a:pt x="3736020" y="574787"/>
                  </a:lnTo>
                  <a:lnTo>
                    <a:pt x="3711314" y="536524"/>
                  </a:lnTo>
                  <a:lnTo>
                    <a:pt x="3682968" y="500702"/>
                  </a:lnTo>
                  <a:lnTo>
                    <a:pt x="3651152" y="467613"/>
                  </a:lnTo>
                  <a:lnTo>
                    <a:pt x="3616035" y="437547"/>
                  </a:lnTo>
                  <a:lnTo>
                    <a:pt x="3577786" y="410798"/>
                  </a:lnTo>
                  <a:lnTo>
                    <a:pt x="3536573" y="387656"/>
                  </a:lnTo>
                  <a:lnTo>
                    <a:pt x="3492567" y="368414"/>
                  </a:lnTo>
                  <a:lnTo>
                    <a:pt x="3445936" y="353362"/>
                  </a:lnTo>
                  <a:lnTo>
                    <a:pt x="3434177" y="305183"/>
                  </a:lnTo>
                  <a:lnTo>
                    <a:pt x="3416971" y="258973"/>
                  </a:lnTo>
                  <a:lnTo>
                    <a:pt x="3394565" y="215155"/>
                  </a:lnTo>
                  <a:lnTo>
                    <a:pt x="3367206" y="174151"/>
                  </a:lnTo>
                  <a:lnTo>
                    <a:pt x="3335141" y="136386"/>
                  </a:lnTo>
                  <a:lnTo>
                    <a:pt x="3298616" y="102283"/>
                  </a:lnTo>
                  <a:lnTo>
                    <a:pt x="3260680" y="73986"/>
                  </a:lnTo>
                  <a:lnTo>
                    <a:pt x="3220681" y="50338"/>
                  </a:lnTo>
                  <a:lnTo>
                    <a:pt x="3178994" y="31310"/>
                  </a:lnTo>
                  <a:lnTo>
                    <a:pt x="3135993" y="16869"/>
                  </a:lnTo>
                  <a:lnTo>
                    <a:pt x="3092053" y="6986"/>
                  </a:lnTo>
                  <a:lnTo>
                    <a:pt x="3047551" y="1630"/>
                  </a:lnTo>
                  <a:lnTo>
                    <a:pt x="3002860" y="770"/>
                  </a:lnTo>
                  <a:lnTo>
                    <a:pt x="2958355" y="4376"/>
                  </a:lnTo>
                  <a:lnTo>
                    <a:pt x="2914413" y="12416"/>
                  </a:lnTo>
                  <a:lnTo>
                    <a:pt x="2871407" y="24860"/>
                  </a:lnTo>
                  <a:lnTo>
                    <a:pt x="2829713" y="41678"/>
                  </a:lnTo>
                  <a:lnTo>
                    <a:pt x="2789706" y="62838"/>
                  </a:lnTo>
                  <a:lnTo>
                    <a:pt x="2751761" y="88310"/>
                  </a:lnTo>
                  <a:lnTo>
                    <a:pt x="2716252" y="118064"/>
                  </a:lnTo>
                  <a:lnTo>
                    <a:pt x="2683555" y="152067"/>
                  </a:lnTo>
                  <a:lnTo>
                    <a:pt x="2654397" y="118535"/>
                  </a:lnTo>
                  <a:lnTo>
                    <a:pt x="2621643" y="88599"/>
                  </a:lnTo>
                  <a:lnTo>
                    <a:pt x="2585650" y="62520"/>
                  </a:lnTo>
                  <a:lnTo>
                    <a:pt x="2546776" y="40561"/>
                  </a:lnTo>
                  <a:lnTo>
                    <a:pt x="2501368" y="21622"/>
                  </a:lnTo>
                  <a:lnTo>
                    <a:pt x="2454979" y="8657"/>
                  </a:lnTo>
                  <a:lnTo>
                    <a:pt x="2408099" y="1503"/>
                  </a:lnTo>
                  <a:lnTo>
                    <a:pt x="2361223" y="0"/>
                  </a:lnTo>
                  <a:close/>
                </a:path>
              </a:pathLst>
            </a:custGeom>
            <a:solidFill>
              <a:srgbClr val="50B4C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53065" y="836754"/>
              <a:ext cx="3886835" cy="2809875"/>
            </a:xfrm>
            <a:custGeom>
              <a:avLst/>
              <a:gdLst/>
              <a:ahLst/>
              <a:cxnLst/>
              <a:rect l="l" t="t" r="r" b="b"/>
              <a:pathLst>
                <a:path w="3886835" h="2809875">
                  <a:moveTo>
                    <a:pt x="353385" y="925116"/>
                  </a:moveTo>
                  <a:lnTo>
                    <a:pt x="348803" y="878600"/>
                  </a:lnTo>
                  <a:lnTo>
                    <a:pt x="347885" y="832585"/>
                  </a:lnTo>
                  <a:lnTo>
                    <a:pt x="350514" y="787222"/>
                  </a:lnTo>
                  <a:lnTo>
                    <a:pt x="356575" y="742660"/>
                  </a:lnTo>
                  <a:lnTo>
                    <a:pt x="365953" y="699048"/>
                  </a:lnTo>
                  <a:lnTo>
                    <a:pt x="378532" y="656536"/>
                  </a:lnTo>
                  <a:lnTo>
                    <a:pt x="394197" y="615274"/>
                  </a:lnTo>
                  <a:lnTo>
                    <a:pt x="412832" y="575411"/>
                  </a:lnTo>
                  <a:lnTo>
                    <a:pt x="434322" y="537096"/>
                  </a:lnTo>
                  <a:lnTo>
                    <a:pt x="458551" y="500480"/>
                  </a:lnTo>
                  <a:lnTo>
                    <a:pt x="485404" y="465710"/>
                  </a:lnTo>
                  <a:lnTo>
                    <a:pt x="514765" y="432938"/>
                  </a:lnTo>
                  <a:lnTo>
                    <a:pt x="546519" y="402313"/>
                  </a:lnTo>
                  <a:lnTo>
                    <a:pt x="580551" y="373983"/>
                  </a:lnTo>
                  <a:lnTo>
                    <a:pt x="616745" y="348099"/>
                  </a:lnTo>
                  <a:lnTo>
                    <a:pt x="654985" y="324811"/>
                  </a:lnTo>
                  <a:lnTo>
                    <a:pt x="695156" y="304266"/>
                  </a:lnTo>
                  <a:lnTo>
                    <a:pt x="737142" y="286616"/>
                  </a:lnTo>
                  <a:lnTo>
                    <a:pt x="780829" y="272009"/>
                  </a:lnTo>
                  <a:lnTo>
                    <a:pt x="826100" y="260595"/>
                  </a:lnTo>
                  <a:lnTo>
                    <a:pt x="872840" y="252524"/>
                  </a:lnTo>
                  <a:lnTo>
                    <a:pt x="923361" y="247861"/>
                  </a:lnTo>
                  <a:lnTo>
                    <a:pt x="973836" y="247361"/>
                  </a:lnTo>
                  <a:lnTo>
                    <a:pt x="1024009" y="250975"/>
                  </a:lnTo>
                  <a:lnTo>
                    <a:pt x="1073626" y="258652"/>
                  </a:lnTo>
                  <a:lnTo>
                    <a:pt x="1122429" y="270342"/>
                  </a:lnTo>
                  <a:lnTo>
                    <a:pt x="1170165" y="285993"/>
                  </a:lnTo>
                  <a:lnTo>
                    <a:pt x="1216577" y="305555"/>
                  </a:lnTo>
                  <a:lnTo>
                    <a:pt x="1261409" y="328978"/>
                  </a:lnTo>
                  <a:lnTo>
                    <a:pt x="1286565" y="287472"/>
                  </a:lnTo>
                  <a:lnTo>
                    <a:pt x="1315286" y="249409"/>
                  </a:lnTo>
                  <a:lnTo>
                    <a:pt x="1347245" y="214890"/>
                  </a:lnTo>
                  <a:lnTo>
                    <a:pt x="1382119" y="184012"/>
                  </a:lnTo>
                  <a:lnTo>
                    <a:pt x="1419580" y="156874"/>
                  </a:lnTo>
                  <a:lnTo>
                    <a:pt x="1459305" y="133574"/>
                  </a:lnTo>
                  <a:lnTo>
                    <a:pt x="1500966" y="114212"/>
                  </a:lnTo>
                  <a:lnTo>
                    <a:pt x="1544238" y="98886"/>
                  </a:lnTo>
                  <a:lnTo>
                    <a:pt x="1588797" y="87694"/>
                  </a:lnTo>
                  <a:lnTo>
                    <a:pt x="1634316" y="80736"/>
                  </a:lnTo>
                  <a:lnTo>
                    <a:pt x="1680469" y="78108"/>
                  </a:lnTo>
                  <a:lnTo>
                    <a:pt x="1726932" y="79912"/>
                  </a:lnTo>
                  <a:lnTo>
                    <a:pt x="1773378" y="86243"/>
                  </a:lnTo>
                  <a:lnTo>
                    <a:pt x="1819483" y="97203"/>
                  </a:lnTo>
                  <a:lnTo>
                    <a:pt x="1864919" y="112888"/>
                  </a:lnTo>
                  <a:lnTo>
                    <a:pt x="1909363" y="133398"/>
                  </a:lnTo>
                  <a:lnTo>
                    <a:pt x="1968006" y="169657"/>
                  </a:lnTo>
                  <a:lnTo>
                    <a:pt x="2020742" y="213916"/>
                  </a:lnTo>
                  <a:lnTo>
                    <a:pt x="2045428" y="171878"/>
                  </a:lnTo>
                  <a:lnTo>
                    <a:pt x="2074548" y="134028"/>
                  </a:lnTo>
                  <a:lnTo>
                    <a:pt x="2107612" y="100529"/>
                  </a:lnTo>
                  <a:lnTo>
                    <a:pt x="2144127" y="71544"/>
                  </a:lnTo>
                  <a:lnTo>
                    <a:pt x="2183600" y="47234"/>
                  </a:lnTo>
                  <a:lnTo>
                    <a:pt x="2225539" y="27763"/>
                  </a:lnTo>
                  <a:lnTo>
                    <a:pt x="2269450" y="13292"/>
                  </a:lnTo>
                  <a:lnTo>
                    <a:pt x="2314843" y="3983"/>
                  </a:lnTo>
                  <a:lnTo>
                    <a:pt x="2361223" y="0"/>
                  </a:lnTo>
                  <a:lnTo>
                    <a:pt x="2408099" y="1503"/>
                  </a:lnTo>
                  <a:lnTo>
                    <a:pt x="2454979" y="8657"/>
                  </a:lnTo>
                  <a:lnTo>
                    <a:pt x="2501368" y="21622"/>
                  </a:lnTo>
                  <a:lnTo>
                    <a:pt x="2546776" y="40561"/>
                  </a:lnTo>
                  <a:lnTo>
                    <a:pt x="2585650" y="62520"/>
                  </a:lnTo>
                  <a:lnTo>
                    <a:pt x="2621643" y="88599"/>
                  </a:lnTo>
                  <a:lnTo>
                    <a:pt x="2654397" y="118535"/>
                  </a:lnTo>
                  <a:lnTo>
                    <a:pt x="2683555" y="152067"/>
                  </a:lnTo>
                  <a:lnTo>
                    <a:pt x="2716252" y="118064"/>
                  </a:lnTo>
                  <a:lnTo>
                    <a:pt x="2751761" y="88310"/>
                  </a:lnTo>
                  <a:lnTo>
                    <a:pt x="2789706" y="62838"/>
                  </a:lnTo>
                  <a:lnTo>
                    <a:pt x="2829713" y="41678"/>
                  </a:lnTo>
                  <a:lnTo>
                    <a:pt x="2871407" y="24860"/>
                  </a:lnTo>
                  <a:lnTo>
                    <a:pt x="2914413" y="12416"/>
                  </a:lnTo>
                  <a:lnTo>
                    <a:pt x="2958355" y="4376"/>
                  </a:lnTo>
                  <a:lnTo>
                    <a:pt x="3002860" y="770"/>
                  </a:lnTo>
                  <a:lnTo>
                    <a:pt x="3047551" y="1630"/>
                  </a:lnTo>
                  <a:lnTo>
                    <a:pt x="3092053" y="6986"/>
                  </a:lnTo>
                  <a:lnTo>
                    <a:pt x="3135993" y="16869"/>
                  </a:lnTo>
                  <a:lnTo>
                    <a:pt x="3178994" y="31310"/>
                  </a:lnTo>
                  <a:lnTo>
                    <a:pt x="3220681" y="50338"/>
                  </a:lnTo>
                  <a:lnTo>
                    <a:pt x="3260680" y="73986"/>
                  </a:lnTo>
                  <a:lnTo>
                    <a:pt x="3298616" y="102283"/>
                  </a:lnTo>
                  <a:lnTo>
                    <a:pt x="3335141" y="136386"/>
                  </a:lnTo>
                  <a:lnTo>
                    <a:pt x="3367206" y="174151"/>
                  </a:lnTo>
                  <a:lnTo>
                    <a:pt x="3394565" y="215155"/>
                  </a:lnTo>
                  <a:lnTo>
                    <a:pt x="3416971" y="258973"/>
                  </a:lnTo>
                  <a:lnTo>
                    <a:pt x="3434177" y="305183"/>
                  </a:lnTo>
                  <a:lnTo>
                    <a:pt x="3445936" y="353362"/>
                  </a:lnTo>
                  <a:lnTo>
                    <a:pt x="3492567" y="368414"/>
                  </a:lnTo>
                  <a:lnTo>
                    <a:pt x="3536573" y="387656"/>
                  </a:lnTo>
                  <a:lnTo>
                    <a:pt x="3577786" y="410798"/>
                  </a:lnTo>
                  <a:lnTo>
                    <a:pt x="3616035" y="437547"/>
                  </a:lnTo>
                  <a:lnTo>
                    <a:pt x="3651152" y="467613"/>
                  </a:lnTo>
                  <a:lnTo>
                    <a:pt x="3682968" y="500702"/>
                  </a:lnTo>
                  <a:lnTo>
                    <a:pt x="3711314" y="536524"/>
                  </a:lnTo>
                  <a:lnTo>
                    <a:pt x="3736020" y="574787"/>
                  </a:lnTo>
                  <a:lnTo>
                    <a:pt x="3756918" y="615199"/>
                  </a:lnTo>
                  <a:lnTo>
                    <a:pt x="3773838" y="657468"/>
                  </a:lnTo>
                  <a:lnTo>
                    <a:pt x="3786612" y="701303"/>
                  </a:lnTo>
                  <a:lnTo>
                    <a:pt x="3795069" y="746411"/>
                  </a:lnTo>
                  <a:lnTo>
                    <a:pt x="3799042" y="792503"/>
                  </a:lnTo>
                  <a:lnTo>
                    <a:pt x="3798361" y="839284"/>
                  </a:lnTo>
                  <a:lnTo>
                    <a:pt x="3792856" y="886465"/>
                  </a:lnTo>
                  <a:lnTo>
                    <a:pt x="3782359" y="933752"/>
                  </a:lnTo>
                  <a:lnTo>
                    <a:pt x="3766804" y="980723"/>
                  </a:lnTo>
                  <a:lnTo>
                    <a:pt x="3760515" y="995982"/>
                  </a:lnTo>
                  <a:lnTo>
                    <a:pt x="3788032" y="1034227"/>
                  </a:lnTo>
                  <a:lnTo>
                    <a:pt x="3812105" y="1073832"/>
                  </a:lnTo>
                  <a:lnTo>
                    <a:pt x="3832761" y="1114612"/>
                  </a:lnTo>
                  <a:lnTo>
                    <a:pt x="3850023" y="1156380"/>
                  </a:lnTo>
                  <a:lnTo>
                    <a:pt x="3863918" y="1198948"/>
                  </a:lnTo>
                  <a:lnTo>
                    <a:pt x="3874469" y="1242131"/>
                  </a:lnTo>
                  <a:lnTo>
                    <a:pt x="3881702" y="1285740"/>
                  </a:lnTo>
                  <a:lnTo>
                    <a:pt x="3885641" y="1329589"/>
                  </a:lnTo>
                  <a:lnTo>
                    <a:pt x="3886312" y="1373492"/>
                  </a:lnTo>
                  <a:lnTo>
                    <a:pt x="3883739" y="1417262"/>
                  </a:lnTo>
                  <a:lnTo>
                    <a:pt x="3877948" y="1460710"/>
                  </a:lnTo>
                  <a:lnTo>
                    <a:pt x="3868964" y="1503652"/>
                  </a:lnTo>
                  <a:lnTo>
                    <a:pt x="3856810" y="1545900"/>
                  </a:lnTo>
                  <a:lnTo>
                    <a:pt x="3841513" y="1587266"/>
                  </a:lnTo>
                  <a:lnTo>
                    <a:pt x="3823097" y="1627565"/>
                  </a:lnTo>
                  <a:lnTo>
                    <a:pt x="3801587" y="1666609"/>
                  </a:lnTo>
                  <a:lnTo>
                    <a:pt x="3777008" y="1704211"/>
                  </a:lnTo>
                  <a:lnTo>
                    <a:pt x="3749385" y="1740185"/>
                  </a:lnTo>
                  <a:lnTo>
                    <a:pt x="3718743" y="1774344"/>
                  </a:lnTo>
                  <a:lnTo>
                    <a:pt x="3685107" y="1806501"/>
                  </a:lnTo>
                  <a:lnTo>
                    <a:pt x="3648501" y="1836468"/>
                  </a:lnTo>
                  <a:lnTo>
                    <a:pt x="3605768" y="1865978"/>
                  </a:lnTo>
                  <a:lnTo>
                    <a:pt x="3560801" y="1891695"/>
                  </a:lnTo>
                  <a:lnTo>
                    <a:pt x="3513865" y="1913510"/>
                  </a:lnTo>
                  <a:lnTo>
                    <a:pt x="3465226" y="1931314"/>
                  </a:lnTo>
                  <a:lnTo>
                    <a:pt x="3415148" y="1944997"/>
                  </a:lnTo>
                  <a:lnTo>
                    <a:pt x="3363894" y="1954451"/>
                  </a:lnTo>
                  <a:lnTo>
                    <a:pt x="3361373" y="2001003"/>
                  </a:lnTo>
                  <a:lnTo>
                    <a:pt x="3354738" y="2046349"/>
                  </a:lnTo>
                  <a:lnTo>
                    <a:pt x="3344173" y="2090309"/>
                  </a:lnTo>
                  <a:lnTo>
                    <a:pt x="3329864" y="2132705"/>
                  </a:lnTo>
                  <a:lnTo>
                    <a:pt x="3311995" y="2173357"/>
                  </a:lnTo>
                  <a:lnTo>
                    <a:pt x="3290752" y="2212087"/>
                  </a:lnTo>
                  <a:lnTo>
                    <a:pt x="3266318" y="2248717"/>
                  </a:lnTo>
                  <a:lnTo>
                    <a:pt x="3238880" y="2283066"/>
                  </a:lnTo>
                  <a:lnTo>
                    <a:pt x="3208621" y="2314957"/>
                  </a:lnTo>
                  <a:lnTo>
                    <a:pt x="3175727" y="2344210"/>
                  </a:lnTo>
                  <a:lnTo>
                    <a:pt x="3140383" y="2370646"/>
                  </a:lnTo>
                  <a:lnTo>
                    <a:pt x="3102773" y="2394088"/>
                  </a:lnTo>
                  <a:lnTo>
                    <a:pt x="3063083" y="2414355"/>
                  </a:lnTo>
                  <a:lnTo>
                    <a:pt x="3021496" y="2431269"/>
                  </a:lnTo>
                  <a:lnTo>
                    <a:pt x="2978199" y="2444651"/>
                  </a:lnTo>
                  <a:lnTo>
                    <a:pt x="2933377" y="2454322"/>
                  </a:lnTo>
                  <a:lnTo>
                    <a:pt x="2887213" y="2460103"/>
                  </a:lnTo>
                  <a:lnTo>
                    <a:pt x="2839892" y="2461816"/>
                  </a:lnTo>
                  <a:lnTo>
                    <a:pt x="2792167" y="2459279"/>
                  </a:lnTo>
                  <a:lnTo>
                    <a:pt x="2745070" y="2452479"/>
                  </a:lnTo>
                  <a:lnTo>
                    <a:pt x="2698891" y="2441496"/>
                  </a:lnTo>
                  <a:lnTo>
                    <a:pt x="2653917" y="2426407"/>
                  </a:lnTo>
                  <a:lnTo>
                    <a:pt x="2610440" y="2407289"/>
                  </a:lnTo>
                  <a:lnTo>
                    <a:pt x="2568747" y="2384219"/>
                  </a:lnTo>
                  <a:lnTo>
                    <a:pt x="2553270" y="2428515"/>
                  </a:lnTo>
                  <a:lnTo>
                    <a:pt x="2534673" y="2470848"/>
                  </a:lnTo>
                  <a:lnTo>
                    <a:pt x="2513124" y="2511128"/>
                  </a:lnTo>
                  <a:lnTo>
                    <a:pt x="2488792" y="2549267"/>
                  </a:lnTo>
                  <a:lnTo>
                    <a:pt x="2461845" y="2585177"/>
                  </a:lnTo>
                  <a:lnTo>
                    <a:pt x="2432451" y="2618767"/>
                  </a:lnTo>
                  <a:lnTo>
                    <a:pt x="2400778" y="2649950"/>
                  </a:lnTo>
                  <a:lnTo>
                    <a:pt x="2366995" y="2678637"/>
                  </a:lnTo>
                  <a:lnTo>
                    <a:pt x="2331270" y="2704739"/>
                  </a:lnTo>
                  <a:lnTo>
                    <a:pt x="2293771" y="2728167"/>
                  </a:lnTo>
                  <a:lnTo>
                    <a:pt x="2254667" y="2748833"/>
                  </a:lnTo>
                  <a:lnTo>
                    <a:pt x="2214125" y="2766647"/>
                  </a:lnTo>
                  <a:lnTo>
                    <a:pt x="2172314" y="2781521"/>
                  </a:lnTo>
                  <a:lnTo>
                    <a:pt x="2129403" y="2793366"/>
                  </a:lnTo>
                  <a:lnTo>
                    <a:pt x="2085559" y="2802094"/>
                  </a:lnTo>
                  <a:lnTo>
                    <a:pt x="2040950" y="2807615"/>
                  </a:lnTo>
                  <a:lnTo>
                    <a:pt x="1995746" y="2809841"/>
                  </a:lnTo>
                  <a:lnTo>
                    <a:pt x="1950114" y="2808682"/>
                  </a:lnTo>
                  <a:lnTo>
                    <a:pt x="1904223" y="2804051"/>
                  </a:lnTo>
                  <a:lnTo>
                    <a:pt x="1858241" y="2795858"/>
                  </a:lnTo>
                  <a:lnTo>
                    <a:pt x="1812335" y="2784015"/>
                  </a:lnTo>
                  <a:lnTo>
                    <a:pt x="1762839" y="2766893"/>
                  </a:lnTo>
                  <a:lnTo>
                    <a:pt x="1715280" y="2745737"/>
                  </a:lnTo>
                  <a:lnTo>
                    <a:pt x="1669893" y="2720717"/>
                  </a:lnTo>
                  <a:lnTo>
                    <a:pt x="1626915" y="2692004"/>
                  </a:lnTo>
                  <a:lnTo>
                    <a:pt x="1586580" y="2659766"/>
                  </a:lnTo>
                  <a:lnTo>
                    <a:pt x="1549124" y="2624174"/>
                  </a:lnTo>
                  <a:lnTo>
                    <a:pt x="1514781" y="2585397"/>
                  </a:lnTo>
                  <a:lnTo>
                    <a:pt x="1483786" y="2543604"/>
                  </a:lnTo>
                  <a:lnTo>
                    <a:pt x="1442263" y="2566432"/>
                  </a:lnTo>
                  <a:lnTo>
                    <a:pt x="1399861" y="2586169"/>
                  </a:lnTo>
                  <a:lnTo>
                    <a:pt x="1356723" y="2602852"/>
                  </a:lnTo>
                  <a:lnTo>
                    <a:pt x="1312990" y="2616515"/>
                  </a:lnTo>
                  <a:lnTo>
                    <a:pt x="1268804" y="2627192"/>
                  </a:lnTo>
                  <a:lnTo>
                    <a:pt x="1224307" y="2634919"/>
                  </a:lnTo>
                  <a:lnTo>
                    <a:pt x="1179641" y="2639731"/>
                  </a:lnTo>
                  <a:lnTo>
                    <a:pt x="1134948" y="2641662"/>
                  </a:lnTo>
                  <a:lnTo>
                    <a:pt x="1090369" y="2640748"/>
                  </a:lnTo>
                  <a:lnTo>
                    <a:pt x="1046047" y="2637023"/>
                  </a:lnTo>
                  <a:lnTo>
                    <a:pt x="1002122" y="2630522"/>
                  </a:lnTo>
                  <a:lnTo>
                    <a:pt x="958738" y="2621281"/>
                  </a:lnTo>
                  <a:lnTo>
                    <a:pt x="916036" y="2609333"/>
                  </a:lnTo>
                  <a:lnTo>
                    <a:pt x="874157" y="2594714"/>
                  </a:lnTo>
                  <a:lnTo>
                    <a:pt x="833244" y="2577459"/>
                  </a:lnTo>
                  <a:lnTo>
                    <a:pt x="793439" y="2557603"/>
                  </a:lnTo>
                  <a:lnTo>
                    <a:pt x="754883" y="2535180"/>
                  </a:lnTo>
                  <a:lnTo>
                    <a:pt x="717717" y="2510225"/>
                  </a:lnTo>
                  <a:lnTo>
                    <a:pt x="682085" y="2482774"/>
                  </a:lnTo>
                  <a:lnTo>
                    <a:pt x="648128" y="2452861"/>
                  </a:lnTo>
                  <a:lnTo>
                    <a:pt x="615987" y="2420521"/>
                  </a:lnTo>
                  <a:lnTo>
                    <a:pt x="585805" y="2385789"/>
                  </a:lnTo>
                  <a:lnTo>
                    <a:pt x="557723" y="2348700"/>
                  </a:lnTo>
                  <a:lnTo>
                    <a:pt x="531883" y="2309289"/>
                  </a:lnTo>
                  <a:lnTo>
                    <a:pt x="526956" y="2301034"/>
                  </a:lnTo>
                  <a:lnTo>
                    <a:pt x="524555" y="2296970"/>
                  </a:lnTo>
                  <a:lnTo>
                    <a:pt x="475394" y="2299618"/>
                  </a:lnTo>
                  <a:lnTo>
                    <a:pt x="427358" y="2296341"/>
                  </a:lnTo>
                  <a:lnTo>
                    <a:pt x="380855" y="2287456"/>
                  </a:lnTo>
                  <a:lnTo>
                    <a:pt x="336293" y="2273278"/>
                  </a:lnTo>
                  <a:lnTo>
                    <a:pt x="294079" y="2254124"/>
                  </a:lnTo>
                  <a:lnTo>
                    <a:pt x="254621" y="2230310"/>
                  </a:lnTo>
                  <a:lnTo>
                    <a:pt x="218326" y="2202151"/>
                  </a:lnTo>
                  <a:lnTo>
                    <a:pt x="185601" y="2169964"/>
                  </a:lnTo>
                  <a:lnTo>
                    <a:pt x="156854" y="2134064"/>
                  </a:lnTo>
                  <a:lnTo>
                    <a:pt x="132493" y="2094768"/>
                  </a:lnTo>
                  <a:lnTo>
                    <a:pt x="112925" y="2052390"/>
                  </a:lnTo>
                  <a:lnTo>
                    <a:pt x="98556" y="2007249"/>
                  </a:lnTo>
                  <a:lnTo>
                    <a:pt x="89796" y="1959658"/>
                  </a:lnTo>
                  <a:lnTo>
                    <a:pt x="87140" y="1911515"/>
                  </a:lnTo>
                  <a:lnTo>
                    <a:pt x="90570" y="1863882"/>
                  </a:lnTo>
                  <a:lnTo>
                    <a:pt x="99911" y="1817287"/>
                  </a:lnTo>
                  <a:lnTo>
                    <a:pt x="114987" y="1772255"/>
                  </a:lnTo>
                  <a:lnTo>
                    <a:pt x="135622" y="1729314"/>
                  </a:lnTo>
                  <a:lnTo>
                    <a:pt x="161642" y="1688991"/>
                  </a:lnTo>
                  <a:lnTo>
                    <a:pt x="192869" y="1651810"/>
                  </a:lnTo>
                  <a:lnTo>
                    <a:pt x="152149" y="1624720"/>
                  </a:lnTo>
                  <a:lnTo>
                    <a:pt x="115946" y="1593546"/>
                  </a:lnTo>
                  <a:lnTo>
                    <a:pt x="84391" y="1558783"/>
                  </a:lnTo>
                  <a:lnTo>
                    <a:pt x="57615" y="1520927"/>
                  </a:lnTo>
                  <a:lnTo>
                    <a:pt x="35749" y="1480477"/>
                  </a:lnTo>
                  <a:lnTo>
                    <a:pt x="18924" y="1437926"/>
                  </a:lnTo>
                  <a:lnTo>
                    <a:pt x="7270" y="1393773"/>
                  </a:lnTo>
                  <a:lnTo>
                    <a:pt x="918" y="1348513"/>
                  </a:lnTo>
                  <a:lnTo>
                    <a:pt x="0" y="1302642"/>
                  </a:lnTo>
                  <a:lnTo>
                    <a:pt x="4645" y="1256658"/>
                  </a:lnTo>
                  <a:lnTo>
                    <a:pt x="14984" y="1211055"/>
                  </a:lnTo>
                  <a:lnTo>
                    <a:pt x="31150" y="1166331"/>
                  </a:lnTo>
                  <a:lnTo>
                    <a:pt x="53271" y="1122982"/>
                  </a:lnTo>
                  <a:lnTo>
                    <a:pt x="83015" y="1079697"/>
                  </a:lnTo>
                  <a:lnTo>
                    <a:pt x="117969" y="1041205"/>
                  </a:lnTo>
                  <a:lnTo>
                    <a:pt x="157539" y="1007886"/>
                  </a:lnTo>
                  <a:lnTo>
                    <a:pt x="201132" y="980116"/>
                  </a:lnTo>
                  <a:lnTo>
                    <a:pt x="248155" y="958273"/>
                  </a:lnTo>
                  <a:lnTo>
                    <a:pt x="298016" y="942735"/>
                  </a:lnTo>
                  <a:lnTo>
                    <a:pt x="350121" y="933879"/>
                  </a:lnTo>
                  <a:lnTo>
                    <a:pt x="353385" y="925116"/>
                  </a:lnTo>
                  <a:close/>
                </a:path>
                <a:path w="3886835" h="2809875">
                  <a:moveTo>
                    <a:pt x="424644" y="1692704"/>
                  </a:moveTo>
                  <a:lnTo>
                    <a:pt x="377069" y="1693485"/>
                  </a:lnTo>
                  <a:lnTo>
                    <a:pt x="330011" y="1688583"/>
                  </a:lnTo>
                  <a:lnTo>
                    <a:pt x="283979" y="1678111"/>
                  </a:lnTo>
                  <a:lnTo>
                    <a:pt x="239483" y="1662176"/>
                  </a:lnTo>
                  <a:lnTo>
                    <a:pt x="197035" y="1640888"/>
                  </a:lnTo>
                </a:path>
                <a:path w="3886835" h="2809875">
                  <a:moveTo>
                    <a:pt x="625470" y="2259759"/>
                  </a:moveTo>
                  <a:lnTo>
                    <a:pt x="601232" y="2268399"/>
                  </a:lnTo>
                  <a:lnTo>
                    <a:pt x="576502" y="2275444"/>
                  </a:lnTo>
                  <a:lnTo>
                    <a:pt x="551357" y="2280869"/>
                  </a:lnTo>
                  <a:lnTo>
                    <a:pt x="525876" y="2284651"/>
                  </a:lnTo>
                </a:path>
                <a:path w="3886835" h="2809875">
                  <a:moveTo>
                    <a:pt x="1483532" y="2532301"/>
                  </a:moveTo>
                  <a:lnTo>
                    <a:pt x="1466272" y="2505209"/>
                  </a:lnTo>
                  <a:lnTo>
                    <a:pt x="1450512" y="2477294"/>
                  </a:lnTo>
                  <a:lnTo>
                    <a:pt x="1436276" y="2448594"/>
                  </a:lnTo>
                  <a:lnTo>
                    <a:pt x="1423588" y="2419144"/>
                  </a:lnTo>
                </a:path>
                <a:path w="3886835" h="2809875">
                  <a:moveTo>
                    <a:pt x="2593131" y="2250234"/>
                  </a:moveTo>
                  <a:lnTo>
                    <a:pt x="2589631" y="2281677"/>
                  </a:lnTo>
                  <a:lnTo>
                    <a:pt x="2584464" y="2312893"/>
                  </a:lnTo>
                  <a:lnTo>
                    <a:pt x="2577629" y="2343800"/>
                  </a:lnTo>
                  <a:lnTo>
                    <a:pt x="2569128" y="2374313"/>
                  </a:lnTo>
                </a:path>
                <a:path w="3886835" h="2809875">
                  <a:moveTo>
                    <a:pt x="3069508" y="1483154"/>
                  </a:moveTo>
                  <a:lnTo>
                    <a:pt x="3113118" y="1506660"/>
                  </a:lnTo>
                  <a:lnTo>
                    <a:pt x="3153790" y="1533818"/>
                  </a:lnTo>
                  <a:lnTo>
                    <a:pt x="3191357" y="1564359"/>
                  </a:lnTo>
                  <a:lnTo>
                    <a:pt x="3225648" y="1598014"/>
                  </a:lnTo>
                  <a:lnTo>
                    <a:pt x="3256494" y="1634514"/>
                  </a:lnTo>
                  <a:lnTo>
                    <a:pt x="3283726" y="1673591"/>
                  </a:lnTo>
                  <a:lnTo>
                    <a:pt x="3307174" y="1714974"/>
                  </a:lnTo>
                  <a:lnTo>
                    <a:pt x="3326669" y="1758396"/>
                  </a:lnTo>
                  <a:lnTo>
                    <a:pt x="3342042" y="1803587"/>
                  </a:lnTo>
                  <a:lnTo>
                    <a:pt x="3353124" y="1850278"/>
                  </a:lnTo>
                  <a:lnTo>
                    <a:pt x="3359745" y="1898201"/>
                  </a:lnTo>
                  <a:lnTo>
                    <a:pt x="3361735" y="1947085"/>
                  </a:lnTo>
                </a:path>
                <a:path w="3886835" h="2809875">
                  <a:moveTo>
                    <a:pt x="3758610" y="988997"/>
                  </a:moveTo>
                  <a:lnTo>
                    <a:pt x="3733897" y="1037882"/>
                  </a:lnTo>
                  <a:lnTo>
                    <a:pt x="3703778" y="1083469"/>
                  </a:lnTo>
                  <a:lnTo>
                    <a:pt x="3668563" y="1125318"/>
                  </a:lnTo>
                  <a:lnTo>
                    <a:pt x="3628562" y="1162987"/>
                  </a:lnTo>
                </a:path>
                <a:path w="3886835" h="2809875">
                  <a:moveTo>
                    <a:pt x="3446444" y="343583"/>
                  </a:moveTo>
                  <a:lnTo>
                    <a:pt x="3449659" y="363959"/>
                  </a:lnTo>
                  <a:lnTo>
                    <a:pt x="3451874" y="384477"/>
                  </a:lnTo>
                  <a:lnTo>
                    <a:pt x="3453088" y="405091"/>
                  </a:lnTo>
                  <a:lnTo>
                    <a:pt x="3453302" y="425752"/>
                  </a:lnTo>
                </a:path>
                <a:path w="3886835" h="2809875">
                  <a:moveTo>
                    <a:pt x="2615737" y="247698"/>
                  </a:moveTo>
                  <a:lnTo>
                    <a:pt x="2629439" y="219808"/>
                  </a:lnTo>
                  <a:lnTo>
                    <a:pt x="2645154" y="192977"/>
                  </a:lnTo>
                  <a:lnTo>
                    <a:pt x="2662797" y="167313"/>
                  </a:lnTo>
                  <a:lnTo>
                    <a:pt x="2682285" y="142923"/>
                  </a:lnTo>
                </a:path>
                <a:path w="3886835" h="2809875">
                  <a:moveTo>
                    <a:pt x="1992421" y="297609"/>
                  </a:moveTo>
                  <a:lnTo>
                    <a:pt x="1998319" y="274356"/>
                  </a:lnTo>
                  <a:lnTo>
                    <a:pt x="2005693" y="251508"/>
                  </a:lnTo>
                  <a:lnTo>
                    <a:pt x="2014496" y="229137"/>
                  </a:lnTo>
                  <a:lnTo>
                    <a:pt x="2024679" y="207312"/>
                  </a:lnTo>
                </a:path>
                <a:path w="3886835" h="2809875">
                  <a:moveTo>
                    <a:pt x="1260901" y="328343"/>
                  </a:moveTo>
                  <a:lnTo>
                    <a:pt x="1292106" y="347626"/>
                  </a:lnTo>
                  <a:lnTo>
                    <a:pt x="1322036" y="368682"/>
                  </a:lnTo>
                  <a:lnTo>
                    <a:pt x="1350609" y="391476"/>
                  </a:lnTo>
                  <a:lnTo>
                    <a:pt x="1377741" y="415973"/>
                  </a:lnTo>
                </a:path>
                <a:path w="3886835" h="2809875">
                  <a:moveTo>
                    <a:pt x="373794" y="1017318"/>
                  </a:moveTo>
                  <a:lnTo>
                    <a:pt x="367308" y="994607"/>
                  </a:lnTo>
                  <a:lnTo>
                    <a:pt x="361745" y="971646"/>
                  </a:lnTo>
                  <a:lnTo>
                    <a:pt x="357109" y="948470"/>
                  </a:lnTo>
                  <a:lnTo>
                    <a:pt x="353410" y="925116"/>
                  </a:lnTo>
                </a:path>
              </a:pathLst>
            </a:custGeom>
            <a:ln w="12700">
              <a:solidFill>
                <a:srgbClr val="3983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003808" y="1375409"/>
            <a:ext cx="2110740" cy="15506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solidFill>
                  <a:srgbClr val="FFFFFF"/>
                </a:solidFill>
                <a:latin typeface="Carlito"/>
                <a:cs typeface="Carlito"/>
              </a:rPr>
              <a:t>GPS </a:t>
            </a:r>
            <a:r>
              <a:rPr dirty="0" sz="2000">
                <a:solidFill>
                  <a:srgbClr val="FFFFFF"/>
                </a:solidFill>
                <a:latin typeface="Carlito"/>
                <a:cs typeface="Carlito"/>
              </a:rPr>
              <a:t>tracking</a:t>
            </a:r>
            <a:r>
              <a:rPr dirty="0" sz="2000" spc="-5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Carlito"/>
                <a:cs typeface="Carlito"/>
              </a:rPr>
              <a:t>system  with </a:t>
            </a:r>
            <a:r>
              <a:rPr dirty="0" sz="2000">
                <a:solidFill>
                  <a:srgbClr val="FFFFFF"/>
                </a:solidFill>
                <a:latin typeface="Carlito"/>
                <a:cs typeface="Carlito"/>
              </a:rPr>
              <a:t>emergency  calling </a:t>
            </a:r>
            <a:r>
              <a:rPr dirty="0" sz="2000" spc="-5">
                <a:solidFill>
                  <a:srgbClr val="FFFFFF"/>
                </a:solidFill>
                <a:latin typeface="Carlito"/>
                <a:cs typeface="Carlito"/>
              </a:rPr>
              <a:t>feature by  pressing </a:t>
            </a:r>
            <a:r>
              <a:rPr dirty="0" sz="200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dirty="0" sz="2000" spc="-5">
                <a:solidFill>
                  <a:srgbClr val="FFFFFF"/>
                </a:solidFill>
                <a:latin typeface="Carlito"/>
                <a:cs typeface="Carlito"/>
              </a:rPr>
              <a:t>single  </a:t>
            </a:r>
            <a:r>
              <a:rPr dirty="0" sz="2000">
                <a:solidFill>
                  <a:srgbClr val="FFFFFF"/>
                </a:solidFill>
                <a:latin typeface="Carlito"/>
                <a:cs typeface="Carlito"/>
              </a:rPr>
              <a:t>button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751268" y="556440"/>
            <a:ext cx="3584309" cy="40986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333613" y="1013206"/>
            <a:ext cx="2149475" cy="1247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1270">
              <a:lnSpc>
                <a:spcPct val="100200"/>
              </a:lnSpc>
              <a:spcBef>
                <a:spcPts val="100"/>
              </a:spcBef>
            </a:pPr>
            <a:r>
              <a:rPr dirty="0" sz="2000" b="1">
                <a:solidFill>
                  <a:srgbClr val="FFFFFF"/>
                </a:solidFill>
                <a:latin typeface="Carlito"/>
                <a:cs typeface="Carlito"/>
              </a:rPr>
              <a:t>Automatic obstacle  sensing system</a:t>
            </a:r>
            <a:r>
              <a:rPr dirty="0" sz="2000" spc="-105" b="1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rlito"/>
                <a:cs typeface="Carlito"/>
              </a:rPr>
              <a:t>with  vibration, alarm  </a:t>
            </a:r>
            <a:r>
              <a:rPr dirty="0" sz="2000" b="1">
                <a:solidFill>
                  <a:srgbClr val="FFFFFF"/>
                </a:solidFill>
                <a:latin typeface="Carlito"/>
                <a:cs typeface="Carlito"/>
              </a:rPr>
              <a:t>output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39581" y="3042031"/>
            <a:ext cx="1758314" cy="12452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700" marR="5080" indent="-2540">
              <a:lnSpc>
                <a:spcPct val="100000"/>
              </a:lnSpc>
              <a:spcBef>
                <a:spcPts val="105"/>
              </a:spcBef>
            </a:pPr>
            <a:r>
              <a:rPr dirty="0" sz="2000" spc="-5" b="1">
                <a:solidFill>
                  <a:srgbClr val="FFFFFF"/>
                </a:solidFill>
                <a:latin typeface="Carlito"/>
                <a:cs typeface="Carlito"/>
              </a:rPr>
              <a:t>Automatically  </a:t>
            </a:r>
            <a:r>
              <a:rPr dirty="0" sz="2000" b="1">
                <a:solidFill>
                  <a:srgbClr val="FFFFFF"/>
                </a:solidFill>
                <a:latin typeface="Carlito"/>
                <a:cs typeface="Carlito"/>
              </a:rPr>
              <a:t>battery</a:t>
            </a:r>
            <a:r>
              <a:rPr dirty="0" sz="2000" spc="-85" b="1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rlito"/>
                <a:cs typeface="Carlito"/>
              </a:rPr>
              <a:t>charging  </a:t>
            </a:r>
            <a:r>
              <a:rPr dirty="0" sz="2000" b="1">
                <a:solidFill>
                  <a:srgbClr val="FFFFFF"/>
                </a:solidFill>
                <a:latin typeface="Carlito"/>
                <a:cs typeface="Carlito"/>
              </a:rPr>
              <a:t>system using  </a:t>
            </a:r>
            <a:r>
              <a:rPr dirty="0" sz="2000" spc="-5" b="1">
                <a:solidFill>
                  <a:srgbClr val="FFFFFF"/>
                </a:solidFill>
                <a:latin typeface="Carlito"/>
                <a:cs typeface="Carlito"/>
              </a:rPr>
              <a:t>solar</a:t>
            </a:r>
            <a:r>
              <a:rPr dirty="0" sz="2000" spc="-30" b="1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arlito"/>
                <a:cs typeface="Carlito"/>
              </a:rPr>
              <a:t>panel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87240" y="827532"/>
            <a:ext cx="2631948" cy="55610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11" name="object 11"/>
          <p:cNvGrpSpPr/>
          <p:nvPr/>
        </p:nvGrpSpPr>
        <p:grpSpPr>
          <a:xfrm>
            <a:off x="246675" y="3639565"/>
            <a:ext cx="3899535" cy="2996565"/>
            <a:chOff x="246675" y="3639565"/>
            <a:chExt cx="3899535" cy="2996565"/>
          </a:xfrm>
        </p:grpSpPr>
        <p:sp>
          <p:nvSpPr>
            <p:cNvPr id="12" name="object 12"/>
            <p:cNvSpPr/>
            <p:nvPr/>
          </p:nvSpPr>
          <p:spPr>
            <a:xfrm>
              <a:off x="253025" y="3645915"/>
              <a:ext cx="3886835" cy="2983865"/>
            </a:xfrm>
            <a:custGeom>
              <a:avLst/>
              <a:gdLst/>
              <a:ahLst/>
              <a:cxnLst/>
              <a:rect l="l" t="t" r="r" b="b"/>
              <a:pathLst>
                <a:path w="3886835" h="2983865">
                  <a:moveTo>
                    <a:pt x="2374627" y="0"/>
                  </a:moveTo>
                  <a:lnTo>
                    <a:pt x="2331359" y="2214"/>
                  </a:lnTo>
                  <a:lnTo>
                    <a:pt x="2288792" y="9356"/>
                  </a:lnTo>
                  <a:lnTo>
                    <a:pt x="2247319" y="21288"/>
                  </a:lnTo>
                  <a:lnTo>
                    <a:pt x="2207335" y="37871"/>
                  </a:lnTo>
                  <a:lnTo>
                    <a:pt x="2169234" y="58969"/>
                  </a:lnTo>
                  <a:lnTo>
                    <a:pt x="2133411" y="84442"/>
                  </a:lnTo>
                  <a:lnTo>
                    <a:pt x="2100260" y="114152"/>
                  </a:lnTo>
                  <a:lnTo>
                    <a:pt x="2070175" y="147962"/>
                  </a:lnTo>
                  <a:lnTo>
                    <a:pt x="2043551" y="185734"/>
                  </a:lnTo>
                  <a:lnTo>
                    <a:pt x="2020782" y="227329"/>
                  </a:lnTo>
                  <a:lnTo>
                    <a:pt x="1995200" y="202793"/>
                  </a:lnTo>
                  <a:lnTo>
                    <a:pt x="1939415" y="159910"/>
                  </a:lnTo>
                  <a:lnTo>
                    <a:pt x="1867604" y="121103"/>
                  </a:lnTo>
                  <a:lnTo>
                    <a:pt x="1824909" y="105016"/>
                  </a:lnTo>
                  <a:lnTo>
                    <a:pt x="1781588" y="93382"/>
                  </a:lnTo>
                  <a:lnTo>
                    <a:pt x="1737914" y="86115"/>
                  </a:lnTo>
                  <a:lnTo>
                    <a:pt x="1694157" y="83128"/>
                  </a:lnTo>
                  <a:lnTo>
                    <a:pt x="1650589" y="84334"/>
                  </a:lnTo>
                  <a:lnTo>
                    <a:pt x="1607482" y="89646"/>
                  </a:lnTo>
                  <a:lnTo>
                    <a:pt x="1565107" y="98978"/>
                  </a:lnTo>
                  <a:lnTo>
                    <a:pt x="1523735" y="112242"/>
                  </a:lnTo>
                  <a:lnTo>
                    <a:pt x="1483637" y="129352"/>
                  </a:lnTo>
                  <a:lnTo>
                    <a:pt x="1445086" y="150220"/>
                  </a:lnTo>
                  <a:lnTo>
                    <a:pt x="1408353" y="174761"/>
                  </a:lnTo>
                  <a:lnTo>
                    <a:pt x="1373708" y="202887"/>
                  </a:lnTo>
                  <a:lnTo>
                    <a:pt x="1341424" y="234511"/>
                  </a:lnTo>
                  <a:lnTo>
                    <a:pt x="1311772" y="269546"/>
                  </a:lnTo>
                  <a:lnTo>
                    <a:pt x="1285023" y="307906"/>
                  </a:lnTo>
                  <a:lnTo>
                    <a:pt x="1261449" y="349503"/>
                  </a:lnTo>
                  <a:lnTo>
                    <a:pt x="1216617" y="324623"/>
                  </a:lnTo>
                  <a:lnTo>
                    <a:pt x="1170205" y="303835"/>
                  </a:lnTo>
                  <a:lnTo>
                    <a:pt x="1122469" y="287197"/>
                  </a:lnTo>
                  <a:lnTo>
                    <a:pt x="1073665" y="274764"/>
                  </a:lnTo>
                  <a:lnTo>
                    <a:pt x="1024049" y="266594"/>
                  </a:lnTo>
                  <a:lnTo>
                    <a:pt x="973876" y="262743"/>
                  </a:lnTo>
                  <a:lnTo>
                    <a:pt x="923401" y="263267"/>
                  </a:lnTo>
                  <a:lnTo>
                    <a:pt x="872880" y="268223"/>
                  </a:lnTo>
                  <a:lnTo>
                    <a:pt x="826140" y="276800"/>
                  </a:lnTo>
                  <a:lnTo>
                    <a:pt x="780869" y="288926"/>
                  </a:lnTo>
                  <a:lnTo>
                    <a:pt x="737182" y="304443"/>
                  </a:lnTo>
                  <a:lnTo>
                    <a:pt x="695196" y="323191"/>
                  </a:lnTo>
                  <a:lnTo>
                    <a:pt x="655025" y="345012"/>
                  </a:lnTo>
                  <a:lnTo>
                    <a:pt x="616785" y="369746"/>
                  </a:lnTo>
                  <a:lnTo>
                    <a:pt x="580591" y="397237"/>
                  </a:lnTo>
                  <a:lnTo>
                    <a:pt x="546559" y="427323"/>
                  </a:lnTo>
                  <a:lnTo>
                    <a:pt x="514805" y="459848"/>
                  </a:lnTo>
                  <a:lnTo>
                    <a:pt x="485444" y="494651"/>
                  </a:lnTo>
                  <a:lnTo>
                    <a:pt x="458591" y="531574"/>
                  </a:lnTo>
                  <a:lnTo>
                    <a:pt x="434362" y="570458"/>
                  </a:lnTo>
                  <a:lnTo>
                    <a:pt x="412872" y="611145"/>
                  </a:lnTo>
                  <a:lnTo>
                    <a:pt x="394237" y="653476"/>
                  </a:lnTo>
                  <a:lnTo>
                    <a:pt x="378572" y="697291"/>
                  </a:lnTo>
                  <a:lnTo>
                    <a:pt x="365993" y="742432"/>
                  </a:lnTo>
                  <a:lnTo>
                    <a:pt x="356615" y="788741"/>
                  </a:lnTo>
                  <a:lnTo>
                    <a:pt x="350554" y="836058"/>
                  </a:lnTo>
                  <a:lnTo>
                    <a:pt x="347925" y="884225"/>
                  </a:lnTo>
                  <a:lnTo>
                    <a:pt x="348843" y="933082"/>
                  </a:lnTo>
                  <a:lnTo>
                    <a:pt x="353425" y="982471"/>
                  </a:lnTo>
                  <a:lnTo>
                    <a:pt x="350161" y="991742"/>
                  </a:lnTo>
                  <a:lnTo>
                    <a:pt x="304458" y="999573"/>
                  </a:lnTo>
                  <a:lnTo>
                    <a:pt x="260417" y="1012882"/>
                  </a:lnTo>
                  <a:lnTo>
                    <a:pt x="218435" y="1031397"/>
                  </a:lnTo>
                  <a:lnTo>
                    <a:pt x="178909" y="1054846"/>
                  </a:lnTo>
                  <a:lnTo>
                    <a:pt x="142237" y="1082956"/>
                  </a:lnTo>
                  <a:lnTo>
                    <a:pt x="108815" y="1115454"/>
                  </a:lnTo>
                  <a:lnTo>
                    <a:pt x="79040" y="1152070"/>
                  </a:lnTo>
                  <a:lnTo>
                    <a:pt x="53311" y="1192529"/>
                  </a:lnTo>
                  <a:lnTo>
                    <a:pt x="32571" y="1235248"/>
                  </a:lnTo>
                  <a:lnTo>
                    <a:pt x="16974" y="1279249"/>
                  </a:lnTo>
                  <a:lnTo>
                    <a:pt x="6416" y="1324111"/>
                  </a:lnTo>
                  <a:lnTo>
                    <a:pt x="793" y="1369413"/>
                  </a:lnTo>
                  <a:lnTo>
                    <a:pt x="0" y="1414736"/>
                  </a:lnTo>
                  <a:lnTo>
                    <a:pt x="3931" y="1459658"/>
                  </a:lnTo>
                  <a:lnTo>
                    <a:pt x="12482" y="1503759"/>
                  </a:lnTo>
                  <a:lnTo>
                    <a:pt x="25549" y="1546617"/>
                  </a:lnTo>
                  <a:lnTo>
                    <a:pt x="43026" y="1587813"/>
                  </a:lnTo>
                  <a:lnTo>
                    <a:pt x="64810" y="1626925"/>
                  </a:lnTo>
                  <a:lnTo>
                    <a:pt x="90795" y="1663533"/>
                  </a:lnTo>
                  <a:lnTo>
                    <a:pt x="120876" y="1697216"/>
                  </a:lnTo>
                  <a:lnTo>
                    <a:pt x="154949" y="1727553"/>
                  </a:lnTo>
                  <a:lnTo>
                    <a:pt x="192909" y="1754123"/>
                  </a:lnTo>
                  <a:lnTo>
                    <a:pt x="161682" y="1793633"/>
                  </a:lnTo>
                  <a:lnTo>
                    <a:pt x="135662" y="1836463"/>
                  </a:lnTo>
                  <a:lnTo>
                    <a:pt x="115027" y="1882058"/>
                  </a:lnTo>
                  <a:lnTo>
                    <a:pt x="99951" y="1929862"/>
                  </a:lnTo>
                  <a:lnTo>
                    <a:pt x="90610" y="1979322"/>
                  </a:lnTo>
                  <a:lnTo>
                    <a:pt x="87180" y="2029880"/>
                  </a:lnTo>
                  <a:lnTo>
                    <a:pt x="89836" y="2080983"/>
                  </a:lnTo>
                  <a:lnTo>
                    <a:pt x="97780" y="2127988"/>
                  </a:lnTo>
                  <a:lnTo>
                    <a:pt x="110584" y="2172771"/>
                  </a:lnTo>
                  <a:lnTo>
                    <a:pt x="127922" y="2215065"/>
                  </a:lnTo>
                  <a:lnTo>
                    <a:pt x="149469" y="2254601"/>
                  </a:lnTo>
                  <a:lnTo>
                    <a:pt x="174896" y="2291110"/>
                  </a:lnTo>
                  <a:lnTo>
                    <a:pt x="203880" y="2324324"/>
                  </a:lnTo>
                  <a:lnTo>
                    <a:pt x="236093" y="2353973"/>
                  </a:lnTo>
                  <a:lnTo>
                    <a:pt x="271208" y="2379789"/>
                  </a:lnTo>
                  <a:lnTo>
                    <a:pt x="308901" y="2401504"/>
                  </a:lnTo>
                  <a:lnTo>
                    <a:pt x="348843" y="2418849"/>
                  </a:lnTo>
                  <a:lnTo>
                    <a:pt x="390711" y="2431554"/>
                  </a:lnTo>
                  <a:lnTo>
                    <a:pt x="434176" y="2439352"/>
                  </a:lnTo>
                  <a:lnTo>
                    <a:pt x="478913" y="2441973"/>
                  </a:lnTo>
                  <a:lnTo>
                    <a:pt x="524595" y="2439149"/>
                  </a:lnTo>
                  <a:lnTo>
                    <a:pt x="531923" y="2452255"/>
                  </a:lnTo>
                  <a:lnTo>
                    <a:pt x="557763" y="2494102"/>
                  </a:lnTo>
                  <a:lnTo>
                    <a:pt x="585845" y="2533483"/>
                  </a:lnTo>
                  <a:lnTo>
                    <a:pt x="616027" y="2570362"/>
                  </a:lnTo>
                  <a:lnTo>
                    <a:pt x="648168" y="2604701"/>
                  </a:lnTo>
                  <a:lnTo>
                    <a:pt x="682125" y="2636464"/>
                  </a:lnTo>
                  <a:lnTo>
                    <a:pt x="717757" y="2665612"/>
                  </a:lnTo>
                  <a:lnTo>
                    <a:pt x="754922" y="2692110"/>
                  </a:lnTo>
                  <a:lnTo>
                    <a:pt x="793479" y="2715920"/>
                  </a:lnTo>
                  <a:lnTo>
                    <a:pt x="833284" y="2737005"/>
                  </a:lnTo>
                  <a:lnTo>
                    <a:pt x="874197" y="2755328"/>
                  </a:lnTo>
                  <a:lnTo>
                    <a:pt x="916076" y="2770852"/>
                  </a:lnTo>
                  <a:lnTo>
                    <a:pt x="958778" y="2783539"/>
                  </a:lnTo>
                  <a:lnTo>
                    <a:pt x="1002162" y="2793354"/>
                  </a:lnTo>
                  <a:lnTo>
                    <a:pt x="1046087" y="2800258"/>
                  </a:lnTo>
                  <a:lnTo>
                    <a:pt x="1090409" y="2804215"/>
                  </a:lnTo>
                  <a:lnTo>
                    <a:pt x="1134988" y="2805188"/>
                  </a:lnTo>
                  <a:lnTo>
                    <a:pt x="1179681" y="2803140"/>
                  </a:lnTo>
                  <a:lnTo>
                    <a:pt x="1224347" y="2798032"/>
                  </a:lnTo>
                  <a:lnTo>
                    <a:pt x="1268844" y="2789830"/>
                  </a:lnTo>
                  <a:lnTo>
                    <a:pt x="1313030" y="2778494"/>
                  </a:lnTo>
                  <a:lnTo>
                    <a:pt x="1356763" y="2763989"/>
                  </a:lnTo>
                  <a:lnTo>
                    <a:pt x="1399901" y="2746278"/>
                  </a:lnTo>
                  <a:lnTo>
                    <a:pt x="1442303" y="2725322"/>
                  </a:lnTo>
                  <a:lnTo>
                    <a:pt x="1483826" y="2701086"/>
                  </a:lnTo>
                  <a:lnTo>
                    <a:pt x="1511207" y="2740682"/>
                  </a:lnTo>
                  <a:lnTo>
                    <a:pt x="1541255" y="2777767"/>
                  </a:lnTo>
                  <a:lnTo>
                    <a:pt x="1573803" y="2812214"/>
                  </a:lnTo>
                  <a:lnTo>
                    <a:pt x="1608688" y="2843896"/>
                  </a:lnTo>
                  <a:lnTo>
                    <a:pt x="1645744" y="2872688"/>
                  </a:lnTo>
                  <a:lnTo>
                    <a:pt x="1684806" y="2898463"/>
                  </a:lnTo>
                  <a:lnTo>
                    <a:pt x="1725709" y="2921094"/>
                  </a:lnTo>
                  <a:lnTo>
                    <a:pt x="1768287" y="2940455"/>
                  </a:lnTo>
                  <a:lnTo>
                    <a:pt x="1812375" y="2956420"/>
                  </a:lnTo>
                  <a:lnTo>
                    <a:pt x="1858281" y="2968995"/>
                  </a:lnTo>
                  <a:lnTo>
                    <a:pt x="1904263" y="2977693"/>
                  </a:lnTo>
                  <a:lnTo>
                    <a:pt x="1950154" y="2982609"/>
                  </a:lnTo>
                  <a:lnTo>
                    <a:pt x="1995786" y="2983837"/>
                  </a:lnTo>
                  <a:lnTo>
                    <a:pt x="2040990" y="2981471"/>
                  </a:lnTo>
                  <a:lnTo>
                    <a:pt x="2085599" y="2975606"/>
                  </a:lnTo>
                  <a:lnTo>
                    <a:pt x="2129443" y="2966336"/>
                  </a:lnTo>
                  <a:lnTo>
                    <a:pt x="2172354" y="2953755"/>
                  </a:lnTo>
                  <a:lnTo>
                    <a:pt x="2214165" y="2937959"/>
                  </a:lnTo>
                  <a:lnTo>
                    <a:pt x="2254706" y="2919040"/>
                  </a:lnTo>
                  <a:lnTo>
                    <a:pt x="2293811" y="2897094"/>
                  </a:lnTo>
                  <a:lnTo>
                    <a:pt x="2331310" y="2872214"/>
                  </a:lnTo>
                  <a:lnTo>
                    <a:pt x="2367035" y="2844496"/>
                  </a:lnTo>
                  <a:lnTo>
                    <a:pt x="2400818" y="2814034"/>
                  </a:lnTo>
                  <a:lnTo>
                    <a:pt x="2432491" y="2780922"/>
                  </a:lnTo>
                  <a:lnTo>
                    <a:pt x="2461885" y="2745254"/>
                  </a:lnTo>
                  <a:lnTo>
                    <a:pt x="2488832" y="2707125"/>
                  </a:lnTo>
                  <a:lnTo>
                    <a:pt x="2513164" y="2666629"/>
                  </a:lnTo>
                  <a:lnTo>
                    <a:pt x="2534713" y="2623861"/>
                  </a:lnTo>
                  <a:lnTo>
                    <a:pt x="2553310" y="2578914"/>
                  </a:lnTo>
                  <a:lnTo>
                    <a:pt x="2568787" y="2531884"/>
                  </a:lnTo>
                  <a:lnTo>
                    <a:pt x="2610480" y="2556360"/>
                  </a:lnTo>
                  <a:lnTo>
                    <a:pt x="2653957" y="2576654"/>
                  </a:lnTo>
                  <a:lnTo>
                    <a:pt x="2698931" y="2592681"/>
                  </a:lnTo>
                  <a:lnTo>
                    <a:pt x="2745110" y="2604352"/>
                  </a:lnTo>
                  <a:lnTo>
                    <a:pt x="2792207" y="2611582"/>
                  </a:lnTo>
                  <a:lnTo>
                    <a:pt x="2839932" y="2614282"/>
                  </a:lnTo>
                  <a:lnTo>
                    <a:pt x="2887252" y="2612458"/>
                  </a:lnTo>
                  <a:lnTo>
                    <a:pt x="2933416" y="2606313"/>
                  </a:lnTo>
                  <a:lnTo>
                    <a:pt x="2978239" y="2596037"/>
                  </a:lnTo>
                  <a:lnTo>
                    <a:pt x="3021536" y="2581820"/>
                  </a:lnTo>
                  <a:lnTo>
                    <a:pt x="3063122" y="2563853"/>
                  </a:lnTo>
                  <a:lnTo>
                    <a:pt x="3102813" y="2542325"/>
                  </a:lnTo>
                  <a:lnTo>
                    <a:pt x="3140423" y="2517428"/>
                  </a:lnTo>
                  <a:lnTo>
                    <a:pt x="3175767" y="2489350"/>
                  </a:lnTo>
                  <a:lnTo>
                    <a:pt x="3208661" y="2458283"/>
                  </a:lnTo>
                  <a:lnTo>
                    <a:pt x="3238920" y="2424416"/>
                  </a:lnTo>
                  <a:lnTo>
                    <a:pt x="3266358" y="2387940"/>
                  </a:lnTo>
                  <a:lnTo>
                    <a:pt x="3290792" y="2349045"/>
                  </a:lnTo>
                  <a:lnTo>
                    <a:pt x="3312035" y="2307920"/>
                  </a:lnTo>
                  <a:lnTo>
                    <a:pt x="3329904" y="2264757"/>
                  </a:lnTo>
                  <a:lnTo>
                    <a:pt x="3344213" y="2219746"/>
                  </a:lnTo>
                  <a:lnTo>
                    <a:pt x="3354778" y="2173076"/>
                  </a:lnTo>
                  <a:lnTo>
                    <a:pt x="3361413" y="2124938"/>
                  </a:lnTo>
                  <a:lnTo>
                    <a:pt x="3363934" y="2075522"/>
                  </a:lnTo>
                  <a:lnTo>
                    <a:pt x="3415188" y="2065490"/>
                  </a:lnTo>
                  <a:lnTo>
                    <a:pt x="3465266" y="2050962"/>
                  </a:lnTo>
                  <a:lnTo>
                    <a:pt x="3513905" y="2032055"/>
                  </a:lnTo>
                  <a:lnTo>
                    <a:pt x="3560841" y="2008884"/>
                  </a:lnTo>
                  <a:lnTo>
                    <a:pt x="3605808" y="1981564"/>
                  </a:lnTo>
                  <a:lnTo>
                    <a:pt x="3648541" y="1950211"/>
                  </a:lnTo>
                  <a:lnTo>
                    <a:pt x="3685147" y="1918394"/>
                  </a:lnTo>
                  <a:lnTo>
                    <a:pt x="3718783" y="1884250"/>
                  </a:lnTo>
                  <a:lnTo>
                    <a:pt x="3749425" y="1847978"/>
                  </a:lnTo>
                  <a:lnTo>
                    <a:pt x="3777048" y="1809778"/>
                  </a:lnTo>
                  <a:lnTo>
                    <a:pt x="3801627" y="1769848"/>
                  </a:lnTo>
                  <a:lnTo>
                    <a:pt x="3823137" y="1728386"/>
                  </a:lnTo>
                  <a:lnTo>
                    <a:pt x="3841553" y="1685591"/>
                  </a:lnTo>
                  <a:lnTo>
                    <a:pt x="3856850" y="1641661"/>
                  </a:lnTo>
                  <a:lnTo>
                    <a:pt x="3869004" y="1596795"/>
                  </a:lnTo>
                  <a:lnTo>
                    <a:pt x="3877988" y="1551191"/>
                  </a:lnTo>
                  <a:lnTo>
                    <a:pt x="3883779" y="1505048"/>
                  </a:lnTo>
                  <a:lnTo>
                    <a:pt x="3886352" y="1458565"/>
                  </a:lnTo>
                  <a:lnTo>
                    <a:pt x="3885681" y="1411940"/>
                  </a:lnTo>
                  <a:lnTo>
                    <a:pt x="3881741" y="1365372"/>
                  </a:lnTo>
                  <a:lnTo>
                    <a:pt x="3874509" y="1319059"/>
                  </a:lnTo>
                  <a:lnTo>
                    <a:pt x="3863958" y="1273199"/>
                  </a:lnTo>
                  <a:lnTo>
                    <a:pt x="3850063" y="1227992"/>
                  </a:lnTo>
                  <a:lnTo>
                    <a:pt x="3832801" y="1183635"/>
                  </a:lnTo>
                  <a:lnTo>
                    <a:pt x="3812145" y="1140328"/>
                  </a:lnTo>
                  <a:lnTo>
                    <a:pt x="3788072" y="1098268"/>
                  </a:lnTo>
                  <a:lnTo>
                    <a:pt x="3760555" y="1057655"/>
                  </a:lnTo>
                  <a:lnTo>
                    <a:pt x="3766844" y="1041463"/>
                  </a:lnTo>
                  <a:lnTo>
                    <a:pt x="3782399" y="991742"/>
                  </a:lnTo>
                  <a:lnTo>
                    <a:pt x="3792418" y="944477"/>
                  </a:lnTo>
                  <a:lnTo>
                    <a:pt x="3798007" y="897296"/>
                  </a:lnTo>
                  <a:lnTo>
                    <a:pt x="3799305" y="850457"/>
                  </a:lnTo>
                  <a:lnTo>
                    <a:pt x="3796454" y="804219"/>
                  </a:lnTo>
                  <a:lnTo>
                    <a:pt x="3789595" y="758839"/>
                  </a:lnTo>
                  <a:lnTo>
                    <a:pt x="3778869" y="714577"/>
                  </a:lnTo>
                  <a:lnTo>
                    <a:pt x="3764416" y="671691"/>
                  </a:lnTo>
                  <a:lnTo>
                    <a:pt x="3746379" y="630438"/>
                  </a:lnTo>
                  <a:lnTo>
                    <a:pt x="3724898" y="591076"/>
                  </a:lnTo>
                  <a:lnTo>
                    <a:pt x="3700113" y="553865"/>
                  </a:lnTo>
                  <a:lnTo>
                    <a:pt x="3672166" y="519063"/>
                  </a:lnTo>
                  <a:lnTo>
                    <a:pt x="3641199" y="486927"/>
                  </a:lnTo>
                  <a:lnTo>
                    <a:pt x="3607351" y="457716"/>
                  </a:lnTo>
                  <a:lnTo>
                    <a:pt x="3570763" y="431688"/>
                  </a:lnTo>
                  <a:lnTo>
                    <a:pt x="3531578" y="409101"/>
                  </a:lnTo>
                  <a:lnTo>
                    <a:pt x="3489935" y="390214"/>
                  </a:lnTo>
                  <a:lnTo>
                    <a:pt x="3445976" y="375284"/>
                  </a:lnTo>
                  <a:lnTo>
                    <a:pt x="3434217" y="324168"/>
                  </a:lnTo>
                  <a:lnTo>
                    <a:pt x="3417011" y="275129"/>
                  </a:lnTo>
                  <a:lnTo>
                    <a:pt x="3394605" y="228615"/>
                  </a:lnTo>
                  <a:lnTo>
                    <a:pt x="3367246" y="185076"/>
                  </a:lnTo>
                  <a:lnTo>
                    <a:pt x="3335181" y="144959"/>
                  </a:lnTo>
                  <a:lnTo>
                    <a:pt x="3298656" y="108711"/>
                  </a:lnTo>
                  <a:lnTo>
                    <a:pt x="3260720" y="78677"/>
                  </a:lnTo>
                  <a:lnTo>
                    <a:pt x="3220721" y="53575"/>
                  </a:lnTo>
                  <a:lnTo>
                    <a:pt x="3179033" y="33374"/>
                  </a:lnTo>
                  <a:lnTo>
                    <a:pt x="3136032" y="18043"/>
                  </a:lnTo>
                  <a:lnTo>
                    <a:pt x="3092093" y="7549"/>
                  </a:lnTo>
                  <a:lnTo>
                    <a:pt x="3047590" y="1861"/>
                  </a:lnTo>
                  <a:lnTo>
                    <a:pt x="3002900" y="947"/>
                  </a:lnTo>
                  <a:lnTo>
                    <a:pt x="2958395" y="4774"/>
                  </a:lnTo>
                  <a:lnTo>
                    <a:pt x="2914453" y="13312"/>
                  </a:lnTo>
                  <a:lnTo>
                    <a:pt x="2871447" y="26528"/>
                  </a:lnTo>
                  <a:lnTo>
                    <a:pt x="2829753" y="44391"/>
                  </a:lnTo>
                  <a:lnTo>
                    <a:pt x="2789746" y="66869"/>
                  </a:lnTo>
                  <a:lnTo>
                    <a:pt x="2751801" y="93929"/>
                  </a:lnTo>
                  <a:lnTo>
                    <a:pt x="2716292" y="125540"/>
                  </a:lnTo>
                  <a:lnTo>
                    <a:pt x="2683595" y="161670"/>
                  </a:lnTo>
                  <a:lnTo>
                    <a:pt x="2654437" y="126047"/>
                  </a:lnTo>
                  <a:lnTo>
                    <a:pt x="2621683" y="94233"/>
                  </a:lnTo>
                  <a:lnTo>
                    <a:pt x="2585690" y="66516"/>
                  </a:lnTo>
                  <a:lnTo>
                    <a:pt x="2546816" y="43179"/>
                  </a:lnTo>
                  <a:lnTo>
                    <a:pt x="2504690" y="24303"/>
                  </a:lnTo>
                  <a:lnTo>
                    <a:pt x="2461687" y="10906"/>
                  </a:lnTo>
                  <a:lnTo>
                    <a:pt x="2418201" y="2851"/>
                  </a:lnTo>
                  <a:lnTo>
                    <a:pt x="2374627" y="0"/>
                  </a:lnTo>
                  <a:close/>
                </a:path>
              </a:pathLst>
            </a:custGeom>
            <a:solidFill>
              <a:srgbClr val="50B4C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53025" y="3645915"/>
              <a:ext cx="3886835" cy="2983865"/>
            </a:xfrm>
            <a:custGeom>
              <a:avLst/>
              <a:gdLst/>
              <a:ahLst/>
              <a:cxnLst/>
              <a:rect l="l" t="t" r="r" b="b"/>
              <a:pathLst>
                <a:path w="3886835" h="2983865">
                  <a:moveTo>
                    <a:pt x="353425" y="982471"/>
                  </a:moveTo>
                  <a:lnTo>
                    <a:pt x="348843" y="933082"/>
                  </a:lnTo>
                  <a:lnTo>
                    <a:pt x="347925" y="884225"/>
                  </a:lnTo>
                  <a:lnTo>
                    <a:pt x="350554" y="836058"/>
                  </a:lnTo>
                  <a:lnTo>
                    <a:pt x="356615" y="788741"/>
                  </a:lnTo>
                  <a:lnTo>
                    <a:pt x="365993" y="742432"/>
                  </a:lnTo>
                  <a:lnTo>
                    <a:pt x="378572" y="697291"/>
                  </a:lnTo>
                  <a:lnTo>
                    <a:pt x="394237" y="653476"/>
                  </a:lnTo>
                  <a:lnTo>
                    <a:pt x="412872" y="611145"/>
                  </a:lnTo>
                  <a:lnTo>
                    <a:pt x="434362" y="570458"/>
                  </a:lnTo>
                  <a:lnTo>
                    <a:pt x="458591" y="531574"/>
                  </a:lnTo>
                  <a:lnTo>
                    <a:pt x="485444" y="494651"/>
                  </a:lnTo>
                  <a:lnTo>
                    <a:pt x="514805" y="459848"/>
                  </a:lnTo>
                  <a:lnTo>
                    <a:pt x="546559" y="427323"/>
                  </a:lnTo>
                  <a:lnTo>
                    <a:pt x="580591" y="397237"/>
                  </a:lnTo>
                  <a:lnTo>
                    <a:pt x="616785" y="369746"/>
                  </a:lnTo>
                  <a:lnTo>
                    <a:pt x="655025" y="345012"/>
                  </a:lnTo>
                  <a:lnTo>
                    <a:pt x="695196" y="323191"/>
                  </a:lnTo>
                  <a:lnTo>
                    <a:pt x="737182" y="304443"/>
                  </a:lnTo>
                  <a:lnTo>
                    <a:pt x="780869" y="288926"/>
                  </a:lnTo>
                  <a:lnTo>
                    <a:pt x="826140" y="276800"/>
                  </a:lnTo>
                  <a:lnTo>
                    <a:pt x="872880" y="268223"/>
                  </a:lnTo>
                  <a:lnTo>
                    <a:pt x="923401" y="263267"/>
                  </a:lnTo>
                  <a:lnTo>
                    <a:pt x="973876" y="262743"/>
                  </a:lnTo>
                  <a:lnTo>
                    <a:pt x="1024049" y="266594"/>
                  </a:lnTo>
                  <a:lnTo>
                    <a:pt x="1073665" y="274764"/>
                  </a:lnTo>
                  <a:lnTo>
                    <a:pt x="1122469" y="287197"/>
                  </a:lnTo>
                  <a:lnTo>
                    <a:pt x="1170205" y="303835"/>
                  </a:lnTo>
                  <a:lnTo>
                    <a:pt x="1216617" y="324623"/>
                  </a:lnTo>
                  <a:lnTo>
                    <a:pt x="1261449" y="349503"/>
                  </a:lnTo>
                  <a:lnTo>
                    <a:pt x="1285023" y="307906"/>
                  </a:lnTo>
                  <a:lnTo>
                    <a:pt x="1311772" y="269546"/>
                  </a:lnTo>
                  <a:lnTo>
                    <a:pt x="1341424" y="234511"/>
                  </a:lnTo>
                  <a:lnTo>
                    <a:pt x="1373708" y="202887"/>
                  </a:lnTo>
                  <a:lnTo>
                    <a:pt x="1408353" y="174761"/>
                  </a:lnTo>
                  <a:lnTo>
                    <a:pt x="1445086" y="150220"/>
                  </a:lnTo>
                  <a:lnTo>
                    <a:pt x="1483637" y="129352"/>
                  </a:lnTo>
                  <a:lnTo>
                    <a:pt x="1523735" y="112242"/>
                  </a:lnTo>
                  <a:lnTo>
                    <a:pt x="1565107" y="98978"/>
                  </a:lnTo>
                  <a:lnTo>
                    <a:pt x="1607482" y="89646"/>
                  </a:lnTo>
                  <a:lnTo>
                    <a:pt x="1650589" y="84334"/>
                  </a:lnTo>
                  <a:lnTo>
                    <a:pt x="1694157" y="83128"/>
                  </a:lnTo>
                  <a:lnTo>
                    <a:pt x="1737914" y="86115"/>
                  </a:lnTo>
                  <a:lnTo>
                    <a:pt x="1781588" y="93382"/>
                  </a:lnTo>
                  <a:lnTo>
                    <a:pt x="1824909" y="105016"/>
                  </a:lnTo>
                  <a:lnTo>
                    <a:pt x="1867604" y="121103"/>
                  </a:lnTo>
                  <a:lnTo>
                    <a:pt x="1909403" y="141731"/>
                  </a:lnTo>
                  <a:lnTo>
                    <a:pt x="1968046" y="180292"/>
                  </a:lnTo>
                  <a:lnTo>
                    <a:pt x="2020782" y="227329"/>
                  </a:lnTo>
                  <a:lnTo>
                    <a:pt x="2043551" y="185734"/>
                  </a:lnTo>
                  <a:lnTo>
                    <a:pt x="2070175" y="147962"/>
                  </a:lnTo>
                  <a:lnTo>
                    <a:pt x="2100260" y="114152"/>
                  </a:lnTo>
                  <a:lnTo>
                    <a:pt x="2133411" y="84442"/>
                  </a:lnTo>
                  <a:lnTo>
                    <a:pt x="2169234" y="58969"/>
                  </a:lnTo>
                  <a:lnTo>
                    <a:pt x="2207335" y="37871"/>
                  </a:lnTo>
                  <a:lnTo>
                    <a:pt x="2247319" y="21288"/>
                  </a:lnTo>
                  <a:lnTo>
                    <a:pt x="2288792" y="9356"/>
                  </a:lnTo>
                  <a:lnTo>
                    <a:pt x="2331359" y="2214"/>
                  </a:lnTo>
                  <a:lnTo>
                    <a:pt x="2374627" y="0"/>
                  </a:lnTo>
                  <a:lnTo>
                    <a:pt x="2418201" y="2851"/>
                  </a:lnTo>
                  <a:lnTo>
                    <a:pt x="2461687" y="10906"/>
                  </a:lnTo>
                  <a:lnTo>
                    <a:pt x="2504690" y="24303"/>
                  </a:lnTo>
                  <a:lnTo>
                    <a:pt x="2546816" y="43179"/>
                  </a:lnTo>
                  <a:lnTo>
                    <a:pt x="2585690" y="66516"/>
                  </a:lnTo>
                  <a:lnTo>
                    <a:pt x="2621683" y="94233"/>
                  </a:lnTo>
                  <a:lnTo>
                    <a:pt x="2654437" y="126047"/>
                  </a:lnTo>
                  <a:lnTo>
                    <a:pt x="2683595" y="161670"/>
                  </a:lnTo>
                  <a:lnTo>
                    <a:pt x="2716292" y="125540"/>
                  </a:lnTo>
                  <a:lnTo>
                    <a:pt x="2751801" y="93929"/>
                  </a:lnTo>
                  <a:lnTo>
                    <a:pt x="2789746" y="66869"/>
                  </a:lnTo>
                  <a:lnTo>
                    <a:pt x="2829753" y="44391"/>
                  </a:lnTo>
                  <a:lnTo>
                    <a:pt x="2871447" y="26528"/>
                  </a:lnTo>
                  <a:lnTo>
                    <a:pt x="2914453" y="13312"/>
                  </a:lnTo>
                  <a:lnTo>
                    <a:pt x="2958395" y="4774"/>
                  </a:lnTo>
                  <a:lnTo>
                    <a:pt x="3002900" y="947"/>
                  </a:lnTo>
                  <a:lnTo>
                    <a:pt x="3047590" y="1861"/>
                  </a:lnTo>
                  <a:lnTo>
                    <a:pt x="3092093" y="7549"/>
                  </a:lnTo>
                  <a:lnTo>
                    <a:pt x="3136032" y="18043"/>
                  </a:lnTo>
                  <a:lnTo>
                    <a:pt x="3179033" y="33374"/>
                  </a:lnTo>
                  <a:lnTo>
                    <a:pt x="3220721" y="53575"/>
                  </a:lnTo>
                  <a:lnTo>
                    <a:pt x="3260720" y="78677"/>
                  </a:lnTo>
                  <a:lnTo>
                    <a:pt x="3298656" y="108711"/>
                  </a:lnTo>
                  <a:lnTo>
                    <a:pt x="3335181" y="144959"/>
                  </a:lnTo>
                  <a:lnTo>
                    <a:pt x="3367246" y="185076"/>
                  </a:lnTo>
                  <a:lnTo>
                    <a:pt x="3394605" y="228615"/>
                  </a:lnTo>
                  <a:lnTo>
                    <a:pt x="3417011" y="275129"/>
                  </a:lnTo>
                  <a:lnTo>
                    <a:pt x="3434217" y="324168"/>
                  </a:lnTo>
                  <a:lnTo>
                    <a:pt x="3445976" y="375284"/>
                  </a:lnTo>
                  <a:lnTo>
                    <a:pt x="3489935" y="390214"/>
                  </a:lnTo>
                  <a:lnTo>
                    <a:pt x="3531578" y="409101"/>
                  </a:lnTo>
                  <a:lnTo>
                    <a:pt x="3570763" y="431688"/>
                  </a:lnTo>
                  <a:lnTo>
                    <a:pt x="3607351" y="457716"/>
                  </a:lnTo>
                  <a:lnTo>
                    <a:pt x="3641199" y="486927"/>
                  </a:lnTo>
                  <a:lnTo>
                    <a:pt x="3672166" y="519063"/>
                  </a:lnTo>
                  <a:lnTo>
                    <a:pt x="3700113" y="553865"/>
                  </a:lnTo>
                  <a:lnTo>
                    <a:pt x="3724898" y="591076"/>
                  </a:lnTo>
                  <a:lnTo>
                    <a:pt x="3746379" y="630438"/>
                  </a:lnTo>
                  <a:lnTo>
                    <a:pt x="3764416" y="671691"/>
                  </a:lnTo>
                  <a:lnTo>
                    <a:pt x="3778869" y="714577"/>
                  </a:lnTo>
                  <a:lnTo>
                    <a:pt x="3789595" y="758839"/>
                  </a:lnTo>
                  <a:lnTo>
                    <a:pt x="3796454" y="804219"/>
                  </a:lnTo>
                  <a:lnTo>
                    <a:pt x="3799305" y="850457"/>
                  </a:lnTo>
                  <a:lnTo>
                    <a:pt x="3798007" y="897296"/>
                  </a:lnTo>
                  <a:lnTo>
                    <a:pt x="3792418" y="944477"/>
                  </a:lnTo>
                  <a:lnTo>
                    <a:pt x="3782399" y="991742"/>
                  </a:lnTo>
                  <a:lnTo>
                    <a:pt x="3766844" y="1041463"/>
                  </a:lnTo>
                  <a:lnTo>
                    <a:pt x="3760555" y="1057655"/>
                  </a:lnTo>
                  <a:lnTo>
                    <a:pt x="3788072" y="1098268"/>
                  </a:lnTo>
                  <a:lnTo>
                    <a:pt x="3812145" y="1140328"/>
                  </a:lnTo>
                  <a:lnTo>
                    <a:pt x="3832801" y="1183635"/>
                  </a:lnTo>
                  <a:lnTo>
                    <a:pt x="3850063" y="1227992"/>
                  </a:lnTo>
                  <a:lnTo>
                    <a:pt x="3863958" y="1273199"/>
                  </a:lnTo>
                  <a:lnTo>
                    <a:pt x="3874509" y="1319059"/>
                  </a:lnTo>
                  <a:lnTo>
                    <a:pt x="3881741" y="1365372"/>
                  </a:lnTo>
                  <a:lnTo>
                    <a:pt x="3885681" y="1411940"/>
                  </a:lnTo>
                  <a:lnTo>
                    <a:pt x="3886352" y="1458565"/>
                  </a:lnTo>
                  <a:lnTo>
                    <a:pt x="3883779" y="1505048"/>
                  </a:lnTo>
                  <a:lnTo>
                    <a:pt x="3877988" y="1551191"/>
                  </a:lnTo>
                  <a:lnTo>
                    <a:pt x="3869004" y="1596795"/>
                  </a:lnTo>
                  <a:lnTo>
                    <a:pt x="3856850" y="1641661"/>
                  </a:lnTo>
                  <a:lnTo>
                    <a:pt x="3841553" y="1685591"/>
                  </a:lnTo>
                  <a:lnTo>
                    <a:pt x="3823137" y="1728386"/>
                  </a:lnTo>
                  <a:lnTo>
                    <a:pt x="3801627" y="1769848"/>
                  </a:lnTo>
                  <a:lnTo>
                    <a:pt x="3777048" y="1809778"/>
                  </a:lnTo>
                  <a:lnTo>
                    <a:pt x="3749425" y="1847978"/>
                  </a:lnTo>
                  <a:lnTo>
                    <a:pt x="3718783" y="1884250"/>
                  </a:lnTo>
                  <a:lnTo>
                    <a:pt x="3685147" y="1918394"/>
                  </a:lnTo>
                  <a:lnTo>
                    <a:pt x="3648541" y="1950211"/>
                  </a:lnTo>
                  <a:lnTo>
                    <a:pt x="3605808" y="1981564"/>
                  </a:lnTo>
                  <a:lnTo>
                    <a:pt x="3560841" y="2008884"/>
                  </a:lnTo>
                  <a:lnTo>
                    <a:pt x="3513905" y="2032055"/>
                  </a:lnTo>
                  <a:lnTo>
                    <a:pt x="3465266" y="2050962"/>
                  </a:lnTo>
                  <a:lnTo>
                    <a:pt x="3415188" y="2065490"/>
                  </a:lnTo>
                  <a:lnTo>
                    <a:pt x="3363934" y="2075522"/>
                  </a:lnTo>
                  <a:lnTo>
                    <a:pt x="3361413" y="2124938"/>
                  </a:lnTo>
                  <a:lnTo>
                    <a:pt x="3354778" y="2173076"/>
                  </a:lnTo>
                  <a:lnTo>
                    <a:pt x="3344213" y="2219746"/>
                  </a:lnTo>
                  <a:lnTo>
                    <a:pt x="3329904" y="2264757"/>
                  </a:lnTo>
                  <a:lnTo>
                    <a:pt x="3312035" y="2307920"/>
                  </a:lnTo>
                  <a:lnTo>
                    <a:pt x="3290792" y="2349045"/>
                  </a:lnTo>
                  <a:lnTo>
                    <a:pt x="3266358" y="2387940"/>
                  </a:lnTo>
                  <a:lnTo>
                    <a:pt x="3238920" y="2424416"/>
                  </a:lnTo>
                  <a:lnTo>
                    <a:pt x="3208661" y="2458283"/>
                  </a:lnTo>
                  <a:lnTo>
                    <a:pt x="3175767" y="2489350"/>
                  </a:lnTo>
                  <a:lnTo>
                    <a:pt x="3140423" y="2517428"/>
                  </a:lnTo>
                  <a:lnTo>
                    <a:pt x="3102813" y="2542325"/>
                  </a:lnTo>
                  <a:lnTo>
                    <a:pt x="3063122" y="2563853"/>
                  </a:lnTo>
                  <a:lnTo>
                    <a:pt x="3021536" y="2581820"/>
                  </a:lnTo>
                  <a:lnTo>
                    <a:pt x="2978239" y="2596037"/>
                  </a:lnTo>
                  <a:lnTo>
                    <a:pt x="2933416" y="2606313"/>
                  </a:lnTo>
                  <a:lnTo>
                    <a:pt x="2887252" y="2612458"/>
                  </a:lnTo>
                  <a:lnTo>
                    <a:pt x="2839932" y="2614282"/>
                  </a:lnTo>
                  <a:lnTo>
                    <a:pt x="2792207" y="2611582"/>
                  </a:lnTo>
                  <a:lnTo>
                    <a:pt x="2745110" y="2604352"/>
                  </a:lnTo>
                  <a:lnTo>
                    <a:pt x="2698931" y="2592681"/>
                  </a:lnTo>
                  <a:lnTo>
                    <a:pt x="2653957" y="2576654"/>
                  </a:lnTo>
                  <a:lnTo>
                    <a:pt x="2610480" y="2556360"/>
                  </a:lnTo>
                  <a:lnTo>
                    <a:pt x="2568787" y="2531884"/>
                  </a:lnTo>
                  <a:lnTo>
                    <a:pt x="2553310" y="2578914"/>
                  </a:lnTo>
                  <a:lnTo>
                    <a:pt x="2534713" y="2623861"/>
                  </a:lnTo>
                  <a:lnTo>
                    <a:pt x="2513164" y="2666629"/>
                  </a:lnTo>
                  <a:lnTo>
                    <a:pt x="2488832" y="2707125"/>
                  </a:lnTo>
                  <a:lnTo>
                    <a:pt x="2461885" y="2745254"/>
                  </a:lnTo>
                  <a:lnTo>
                    <a:pt x="2432491" y="2780922"/>
                  </a:lnTo>
                  <a:lnTo>
                    <a:pt x="2400818" y="2814034"/>
                  </a:lnTo>
                  <a:lnTo>
                    <a:pt x="2367035" y="2844496"/>
                  </a:lnTo>
                  <a:lnTo>
                    <a:pt x="2331310" y="2872214"/>
                  </a:lnTo>
                  <a:lnTo>
                    <a:pt x="2293811" y="2897094"/>
                  </a:lnTo>
                  <a:lnTo>
                    <a:pt x="2254706" y="2919040"/>
                  </a:lnTo>
                  <a:lnTo>
                    <a:pt x="2214165" y="2937959"/>
                  </a:lnTo>
                  <a:lnTo>
                    <a:pt x="2172354" y="2953755"/>
                  </a:lnTo>
                  <a:lnTo>
                    <a:pt x="2129443" y="2966336"/>
                  </a:lnTo>
                  <a:lnTo>
                    <a:pt x="2085599" y="2975606"/>
                  </a:lnTo>
                  <a:lnTo>
                    <a:pt x="2040990" y="2981471"/>
                  </a:lnTo>
                  <a:lnTo>
                    <a:pt x="1995786" y="2983837"/>
                  </a:lnTo>
                  <a:lnTo>
                    <a:pt x="1950154" y="2982609"/>
                  </a:lnTo>
                  <a:lnTo>
                    <a:pt x="1904263" y="2977693"/>
                  </a:lnTo>
                  <a:lnTo>
                    <a:pt x="1858281" y="2968995"/>
                  </a:lnTo>
                  <a:lnTo>
                    <a:pt x="1812375" y="2956420"/>
                  </a:lnTo>
                  <a:lnTo>
                    <a:pt x="1768287" y="2940455"/>
                  </a:lnTo>
                  <a:lnTo>
                    <a:pt x="1725709" y="2921094"/>
                  </a:lnTo>
                  <a:lnTo>
                    <a:pt x="1684806" y="2898463"/>
                  </a:lnTo>
                  <a:lnTo>
                    <a:pt x="1645744" y="2872688"/>
                  </a:lnTo>
                  <a:lnTo>
                    <a:pt x="1608688" y="2843896"/>
                  </a:lnTo>
                  <a:lnTo>
                    <a:pt x="1573803" y="2812214"/>
                  </a:lnTo>
                  <a:lnTo>
                    <a:pt x="1541255" y="2777767"/>
                  </a:lnTo>
                  <a:lnTo>
                    <a:pt x="1511207" y="2740682"/>
                  </a:lnTo>
                  <a:lnTo>
                    <a:pt x="1483826" y="2701086"/>
                  </a:lnTo>
                  <a:lnTo>
                    <a:pt x="1442303" y="2725322"/>
                  </a:lnTo>
                  <a:lnTo>
                    <a:pt x="1399901" y="2746278"/>
                  </a:lnTo>
                  <a:lnTo>
                    <a:pt x="1356763" y="2763989"/>
                  </a:lnTo>
                  <a:lnTo>
                    <a:pt x="1313030" y="2778494"/>
                  </a:lnTo>
                  <a:lnTo>
                    <a:pt x="1268844" y="2789830"/>
                  </a:lnTo>
                  <a:lnTo>
                    <a:pt x="1224347" y="2798032"/>
                  </a:lnTo>
                  <a:lnTo>
                    <a:pt x="1179681" y="2803140"/>
                  </a:lnTo>
                  <a:lnTo>
                    <a:pt x="1134988" y="2805188"/>
                  </a:lnTo>
                  <a:lnTo>
                    <a:pt x="1090409" y="2804215"/>
                  </a:lnTo>
                  <a:lnTo>
                    <a:pt x="1046087" y="2800258"/>
                  </a:lnTo>
                  <a:lnTo>
                    <a:pt x="1002162" y="2793354"/>
                  </a:lnTo>
                  <a:lnTo>
                    <a:pt x="958778" y="2783539"/>
                  </a:lnTo>
                  <a:lnTo>
                    <a:pt x="916076" y="2770852"/>
                  </a:lnTo>
                  <a:lnTo>
                    <a:pt x="874197" y="2755328"/>
                  </a:lnTo>
                  <a:lnTo>
                    <a:pt x="833284" y="2737005"/>
                  </a:lnTo>
                  <a:lnTo>
                    <a:pt x="793479" y="2715920"/>
                  </a:lnTo>
                  <a:lnTo>
                    <a:pt x="754922" y="2692110"/>
                  </a:lnTo>
                  <a:lnTo>
                    <a:pt x="717757" y="2665612"/>
                  </a:lnTo>
                  <a:lnTo>
                    <a:pt x="682125" y="2636464"/>
                  </a:lnTo>
                  <a:lnTo>
                    <a:pt x="648168" y="2604701"/>
                  </a:lnTo>
                  <a:lnTo>
                    <a:pt x="616027" y="2570362"/>
                  </a:lnTo>
                  <a:lnTo>
                    <a:pt x="585845" y="2533483"/>
                  </a:lnTo>
                  <a:lnTo>
                    <a:pt x="557763" y="2494102"/>
                  </a:lnTo>
                  <a:lnTo>
                    <a:pt x="531923" y="2452255"/>
                  </a:lnTo>
                  <a:lnTo>
                    <a:pt x="524595" y="2439149"/>
                  </a:lnTo>
                  <a:lnTo>
                    <a:pt x="478913" y="2441973"/>
                  </a:lnTo>
                  <a:lnTo>
                    <a:pt x="434176" y="2439352"/>
                  </a:lnTo>
                  <a:lnTo>
                    <a:pt x="390711" y="2431554"/>
                  </a:lnTo>
                  <a:lnTo>
                    <a:pt x="348843" y="2418849"/>
                  </a:lnTo>
                  <a:lnTo>
                    <a:pt x="308901" y="2401504"/>
                  </a:lnTo>
                  <a:lnTo>
                    <a:pt x="271208" y="2379789"/>
                  </a:lnTo>
                  <a:lnTo>
                    <a:pt x="236093" y="2353973"/>
                  </a:lnTo>
                  <a:lnTo>
                    <a:pt x="203880" y="2324324"/>
                  </a:lnTo>
                  <a:lnTo>
                    <a:pt x="174896" y="2291110"/>
                  </a:lnTo>
                  <a:lnTo>
                    <a:pt x="149469" y="2254601"/>
                  </a:lnTo>
                  <a:lnTo>
                    <a:pt x="127922" y="2215065"/>
                  </a:lnTo>
                  <a:lnTo>
                    <a:pt x="110584" y="2172771"/>
                  </a:lnTo>
                  <a:lnTo>
                    <a:pt x="97780" y="2127988"/>
                  </a:lnTo>
                  <a:lnTo>
                    <a:pt x="89836" y="2080983"/>
                  </a:lnTo>
                  <a:lnTo>
                    <a:pt x="87180" y="2029880"/>
                  </a:lnTo>
                  <a:lnTo>
                    <a:pt x="90610" y="1979322"/>
                  </a:lnTo>
                  <a:lnTo>
                    <a:pt x="99951" y="1929862"/>
                  </a:lnTo>
                  <a:lnTo>
                    <a:pt x="115027" y="1882058"/>
                  </a:lnTo>
                  <a:lnTo>
                    <a:pt x="135662" y="1836463"/>
                  </a:lnTo>
                  <a:lnTo>
                    <a:pt x="161682" y="1793633"/>
                  </a:lnTo>
                  <a:lnTo>
                    <a:pt x="192909" y="1754123"/>
                  </a:lnTo>
                  <a:lnTo>
                    <a:pt x="154949" y="1727553"/>
                  </a:lnTo>
                  <a:lnTo>
                    <a:pt x="120876" y="1697216"/>
                  </a:lnTo>
                  <a:lnTo>
                    <a:pt x="90795" y="1663533"/>
                  </a:lnTo>
                  <a:lnTo>
                    <a:pt x="64810" y="1626925"/>
                  </a:lnTo>
                  <a:lnTo>
                    <a:pt x="43026" y="1587813"/>
                  </a:lnTo>
                  <a:lnTo>
                    <a:pt x="25549" y="1546617"/>
                  </a:lnTo>
                  <a:lnTo>
                    <a:pt x="12482" y="1503759"/>
                  </a:lnTo>
                  <a:lnTo>
                    <a:pt x="3931" y="1459658"/>
                  </a:lnTo>
                  <a:lnTo>
                    <a:pt x="0" y="1414736"/>
                  </a:lnTo>
                  <a:lnTo>
                    <a:pt x="793" y="1369413"/>
                  </a:lnTo>
                  <a:lnTo>
                    <a:pt x="6416" y="1324111"/>
                  </a:lnTo>
                  <a:lnTo>
                    <a:pt x="16974" y="1279249"/>
                  </a:lnTo>
                  <a:lnTo>
                    <a:pt x="32571" y="1235248"/>
                  </a:lnTo>
                  <a:lnTo>
                    <a:pt x="53311" y="1192529"/>
                  </a:lnTo>
                  <a:lnTo>
                    <a:pt x="79040" y="1152070"/>
                  </a:lnTo>
                  <a:lnTo>
                    <a:pt x="108815" y="1115454"/>
                  </a:lnTo>
                  <a:lnTo>
                    <a:pt x="142237" y="1082956"/>
                  </a:lnTo>
                  <a:lnTo>
                    <a:pt x="178909" y="1054846"/>
                  </a:lnTo>
                  <a:lnTo>
                    <a:pt x="218435" y="1031397"/>
                  </a:lnTo>
                  <a:lnTo>
                    <a:pt x="260417" y="1012882"/>
                  </a:lnTo>
                  <a:lnTo>
                    <a:pt x="304458" y="999573"/>
                  </a:lnTo>
                  <a:lnTo>
                    <a:pt x="350161" y="991742"/>
                  </a:lnTo>
                  <a:lnTo>
                    <a:pt x="353425" y="982471"/>
                  </a:lnTo>
                  <a:close/>
                </a:path>
                <a:path w="3886835" h="2983865">
                  <a:moveTo>
                    <a:pt x="424684" y="1797557"/>
                  </a:moveTo>
                  <a:lnTo>
                    <a:pt x="377109" y="1798386"/>
                  </a:lnTo>
                  <a:lnTo>
                    <a:pt x="330051" y="1793179"/>
                  </a:lnTo>
                  <a:lnTo>
                    <a:pt x="284019" y="1782058"/>
                  </a:lnTo>
                  <a:lnTo>
                    <a:pt x="239523" y="1765147"/>
                  </a:lnTo>
                  <a:lnTo>
                    <a:pt x="197075" y="1742566"/>
                  </a:lnTo>
                </a:path>
                <a:path w="3886835" h="2983865">
                  <a:moveTo>
                    <a:pt x="625509" y="2399728"/>
                  </a:moveTo>
                  <a:lnTo>
                    <a:pt x="601272" y="2408864"/>
                  </a:lnTo>
                  <a:lnTo>
                    <a:pt x="576541" y="2416311"/>
                  </a:lnTo>
                  <a:lnTo>
                    <a:pt x="551397" y="2422049"/>
                  </a:lnTo>
                  <a:lnTo>
                    <a:pt x="525916" y="2426055"/>
                  </a:lnTo>
                </a:path>
                <a:path w="3886835" h="2983865">
                  <a:moveTo>
                    <a:pt x="1483572" y="2689072"/>
                  </a:moveTo>
                  <a:lnTo>
                    <a:pt x="1466312" y="2660329"/>
                  </a:lnTo>
                  <a:lnTo>
                    <a:pt x="1450552" y="2630684"/>
                  </a:lnTo>
                  <a:lnTo>
                    <a:pt x="1436316" y="2600200"/>
                  </a:lnTo>
                  <a:lnTo>
                    <a:pt x="1423628" y="2568943"/>
                  </a:lnTo>
                </a:path>
                <a:path w="3886835" h="2983865">
                  <a:moveTo>
                    <a:pt x="2593171" y="2389504"/>
                  </a:moveTo>
                  <a:lnTo>
                    <a:pt x="2589671" y="2422923"/>
                  </a:lnTo>
                  <a:lnTo>
                    <a:pt x="2584504" y="2456078"/>
                  </a:lnTo>
                  <a:lnTo>
                    <a:pt x="2577669" y="2488899"/>
                  </a:lnTo>
                  <a:lnTo>
                    <a:pt x="2569168" y="2521318"/>
                  </a:lnTo>
                </a:path>
                <a:path w="3886835" h="2983865">
                  <a:moveTo>
                    <a:pt x="3069548" y="1575053"/>
                  </a:moveTo>
                  <a:lnTo>
                    <a:pt x="3113158" y="1600012"/>
                  </a:lnTo>
                  <a:lnTo>
                    <a:pt x="3153830" y="1628849"/>
                  </a:lnTo>
                  <a:lnTo>
                    <a:pt x="3191397" y="1661279"/>
                  </a:lnTo>
                  <a:lnTo>
                    <a:pt x="3225688" y="1697016"/>
                  </a:lnTo>
                  <a:lnTo>
                    <a:pt x="3256534" y="1735776"/>
                  </a:lnTo>
                  <a:lnTo>
                    <a:pt x="3283766" y="1777271"/>
                  </a:lnTo>
                  <a:lnTo>
                    <a:pt x="3307214" y="1821216"/>
                  </a:lnTo>
                  <a:lnTo>
                    <a:pt x="3326709" y="1867327"/>
                  </a:lnTo>
                  <a:lnTo>
                    <a:pt x="3342082" y="1915316"/>
                  </a:lnTo>
                  <a:lnTo>
                    <a:pt x="3353164" y="1964898"/>
                  </a:lnTo>
                  <a:lnTo>
                    <a:pt x="3359785" y="2015788"/>
                  </a:lnTo>
                  <a:lnTo>
                    <a:pt x="3361775" y="2067699"/>
                  </a:lnTo>
                </a:path>
                <a:path w="3886835" h="2983865">
                  <a:moveTo>
                    <a:pt x="3758650" y="1050416"/>
                  </a:moveTo>
                  <a:lnTo>
                    <a:pt x="3739322" y="1092164"/>
                  </a:lnTo>
                  <a:lnTo>
                    <a:pt x="3716494" y="1131747"/>
                  </a:lnTo>
                  <a:lnTo>
                    <a:pt x="3690326" y="1168923"/>
                  </a:lnTo>
                  <a:lnTo>
                    <a:pt x="3660976" y="1203446"/>
                  </a:lnTo>
                  <a:lnTo>
                    <a:pt x="3628602" y="1235074"/>
                  </a:lnTo>
                </a:path>
                <a:path w="3886835" h="2983865">
                  <a:moveTo>
                    <a:pt x="3446484" y="364997"/>
                  </a:moveTo>
                  <a:lnTo>
                    <a:pt x="3449699" y="386613"/>
                  </a:lnTo>
                  <a:lnTo>
                    <a:pt x="3451914" y="408384"/>
                  </a:lnTo>
                  <a:lnTo>
                    <a:pt x="3453128" y="430274"/>
                  </a:lnTo>
                  <a:lnTo>
                    <a:pt x="3453342" y="452246"/>
                  </a:lnTo>
                </a:path>
                <a:path w="3886835" h="2983865">
                  <a:moveTo>
                    <a:pt x="2615777" y="263143"/>
                  </a:moveTo>
                  <a:lnTo>
                    <a:pt x="2629479" y="233491"/>
                  </a:lnTo>
                  <a:lnTo>
                    <a:pt x="2645194" y="204993"/>
                  </a:lnTo>
                  <a:lnTo>
                    <a:pt x="2662837" y="177758"/>
                  </a:lnTo>
                  <a:lnTo>
                    <a:pt x="2682325" y="151891"/>
                  </a:lnTo>
                </a:path>
                <a:path w="3886835" h="2983865">
                  <a:moveTo>
                    <a:pt x="1992461" y="316229"/>
                  </a:moveTo>
                  <a:lnTo>
                    <a:pt x="1998359" y="291476"/>
                  </a:lnTo>
                  <a:lnTo>
                    <a:pt x="2005733" y="267176"/>
                  </a:lnTo>
                  <a:lnTo>
                    <a:pt x="2014535" y="243399"/>
                  </a:lnTo>
                  <a:lnTo>
                    <a:pt x="2024719" y="220217"/>
                  </a:lnTo>
                </a:path>
                <a:path w="3886835" h="2983865">
                  <a:moveTo>
                    <a:pt x="1260941" y="348741"/>
                  </a:moveTo>
                  <a:lnTo>
                    <a:pt x="1292146" y="369234"/>
                  </a:lnTo>
                  <a:lnTo>
                    <a:pt x="1322076" y="391620"/>
                  </a:lnTo>
                  <a:lnTo>
                    <a:pt x="1350649" y="415839"/>
                  </a:lnTo>
                  <a:lnTo>
                    <a:pt x="1377781" y="441832"/>
                  </a:lnTo>
                </a:path>
                <a:path w="3886835" h="2983865">
                  <a:moveTo>
                    <a:pt x="373834" y="1080388"/>
                  </a:moveTo>
                  <a:lnTo>
                    <a:pt x="367348" y="1056249"/>
                  </a:lnTo>
                  <a:lnTo>
                    <a:pt x="361784" y="1031859"/>
                  </a:lnTo>
                  <a:lnTo>
                    <a:pt x="357149" y="1007254"/>
                  </a:lnTo>
                  <a:lnTo>
                    <a:pt x="353450" y="982471"/>
                  </a:lnTo>
                </a:path>
              </a:pathLst>
            </a:custGeom>
            <a:ln w="12700">
              <a:solidFill>
                <a:srgbClr val="3983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942543" y="4419980"/>
            <a:ext cx="2236470" cy="1247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5715">
              <a:lnSpc>
                <a:spcPct val="100200"/>
              </a:lnSpc>
              <a:spcBef>
                <a:spcPts val="100"/>
              </a:spcBef>
            </a:pPr>
            <a:r>
              <a:rPr dirty="0" sz="2000" b="1">
                <a:solidFill>
                  <a:srgbClr val="FFFFFF"/>
                </a:solidFill>
                <a:latin typeface="Carlito"/>
                <a:cs typeface="Carlito"/>
              </a:rPr>
              <a:t>Automatic </a:t>
            </a:r>
            <a:r>
              <a:rPr dirty="0" sz="2000" spc="-5" b="1">
                <a:solidFill>
                  <a:srgbClr val="FFFFFF"/>
                </a:solidFill>
                <a:latin typeface="Carlito"/>
                <a:cs typeface="Carlito"/>
              </a:rPr>
              <a:t>Object  </a:t>
            </a:r>
            <a:r>
              <a:rPr dirty="0" sz="2000" b="1">
                <a:solidFill>
                  <a:srgbClr val="FFFFFF"/>
                </a:solidFill>
                <a:latin typeface="Carlito"/>
                <a:cs typeface="Carlito"/>
              </a:rPr>
              <a:t>Detection </a:t>
            </a:r>
            <a:r>
              <a:rPr dirty="0" sz="2000" spc="-5" b="1">
                <a:solidFill>
                  <a:srgbClr val="FFFFFF"/>
                </a:solidFill>
                <a:latin typeface="Carlito"/>
                <a:cs typeface="Carlito"/>
              </a:rPr>
              <a:t>with</a:t>
            </a:r>
            <a:r>
              <a:rPr dirty="0" sz="2000" spc="-100" b="1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arlito"/>
                <a:cs typeface="Carlito"/>
              </a:rPr>
              <a:t>Voice  output system using  </a:t>
            </a:r>
            <a:r>
              <a:rPr dirty="0" sz="2000" spc="-5" b="1">
                <a:solidFill>
                  <a:srgbClr val="FFFFFF"/>
                </a:solidFill>
                <a:latin typeface="Carlito"/>
                <a:cs typeface="Carlito"/>
              </a:rPr>
              <a:t>machine</a:t>
            </a:r>
            <a:r>
              <a:rPr dirty="0" sz="2000" spc="-35" b="1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rlito"/>
                <a:cs typeface="Carlito"/>
              </a:rPr>
              <a:t>learning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8143109" y="4556388"/>
            <a:ext cx="3340735" cy="2308225"/>
            <a:chOff x="8143109" y="4556388"/>
            <a:chExt cx="3340735" cy="2308225"/>
          </a:xfrm>
        </p:grpSpPr>
        <p:sp>
          <p:nvSpPr>
            <p:cNvPr id="16" name="object 16"/>
            <p:cNvSpPr/>
            <p:nvPr/>
          </p:nvSpPr>
          <p:spPr>
            <a:xfrm>
              <a:off x="8149459" y="4562738"/>
              <a:ext cx="3328035" cy="2295525"/>
            </a:xfrm>
            <a:custGeom>
              <a:avLst/>
              <a:gdLst/>
              <a:ahLst/>
              <a:cxnLst/>
              <a:rect l="l" t="t" r="r" b="b"/>
              <a:pathLst>
                <a:path w="3328034" h="2295525">
                  <a:moveTo>
                    <a:pt x="2134113" y="2085457"/>
                  </a:moveTo>
                  <a:lnTo>
                    <a:pt x="1270384" y="2085457"/>
                  </a:lnTo>
                  <a:lnTo>
                    <a:pt x="1301009" y="2124412"/>
                  </a:lnTo>
                  <a:lnTo>
                    <a:pt x="1335320" y="2160115"/>
                  </a:lnTo>
                  <a:lnTo>
                    <a:pt x="1373021" y="2192360"/>
                  </a:lnTo>
                  <a:lnTo>
                    <a:pt x="1413816" y="2220939"/>
                  </a:lnTo>
                  <a:lnTo>
                    <a:pt x="1457411" y="2245644"/>
                  </a:lnTo>
                  <a:lnTo>
                    <a:pt x="1503509" y="2266267"/>
                  </a:lnTo>
                  <a:lnTo>
                    <a:pt x="1551816" y="2282601"/>
                  </a:lnTo>
                  <a:lnTo>
                    <a:pt x="1600386" y="2294158"/>
                  </a:lnTo>
                  <a:lnTo>
                    <a:pt x="1608012" y="2295258"/>
                  </a:lnTo>
                  <a:lnTo>
                    <a:pt x="1797557" y="2295258"/>
                  </a:lnTo>
                  <a:lnTo>
                    <a:pt x="1838549" y="2286564"/>
                  </a:lnTo>
                  <a:lnTo>
                    <a:pt x="1883343" y="2272932"/>
                  </a:lnTo>
                  <a:lnTo>
                    <a:pt x="1926556" y="2255582"/>
                  </a:lnTo>
                  <a:lnTo>
                    <a:pt x="1967917" y="2234652"/>
                  </a:lnTo>
                  <a:lnTo>
                    <a:pt x="2007153" y="2210279"/>
                  </a:lnTo>
                  <a:lnTo>
                    <a:pt x="2043995" y="2182601"/>
                  </a:lnTo>
                  <a:lnTo>
                    <a:pt x="2078168" y="2151755"/>
                  </a:lnTo>
                  <a:lnTo>
                    <a:pt x="2109403" y="2117878"/>
                  </a:lnTo>
                  <a:lnTo>
                    <a:pt x="2134113" y="2085457"/>
                  </a:lnTo>
                  <a:close/>
                </a:path>
                <a:path w="3328034" h="2295525">
                  <a:moveTo>
                    <a:pt x="2762558" y="1883222"/>
                  </a:moveTo>
                  <a:lnTo>
                    <a:pt x="449075" y="1883222"/>
                  </a:lnTo>
                  <a:lnTo>
                    <a:pt x="453139" y="1889979"/>
                  </a:lnTo>
                  <a:lnTo>
                    <a:pt x="482088" y="1931877"/>
                  </a:lnTo>
                  <a:lnTo>
                    <a:pt x="511608" y="1967673"/>
                  </a:lnTo>
                  <a:lnTo>
                    <a:pt x="543647" y="2000670"/>
                  </a:lnTo>
                  <a:lnTo>
                    <a:pt x="577996" y="2030819"/>
                  </a:lnTo>
                  <a:lnTo>
                    <a:pt x="614445" y="2058069"/>
                  </a:lnTo>
                  <a:lnTo>
                    <a:pt x="652783" y="2082372"/>
                  </a:lnTo>
                  <a:lnTo>
                    <a:pt x="692802" y="2103679"/>
                  </a:lnTo>
                  <a:lnTo>
                    <a:pt x="734290" y="2121939"/>
                  </a:lnTo>
                  <a:lnTo>
                    <a:pt x="777038" y="2137103"/>
                  </a:lnTo>
                  <a:lnTo>
                    <a:pt x="820836" y="2149122"/>
                  </a:lnTo>
                  <a:lnTo>
                    <a:pt x="865474" y="2157947"/>
                  </a:lnTo>
                  <a:lnTo>
                    <a:pt x="910742" y="2163528"/>
                  </a:lnTo>
                  <a:lnTo>
                    <a:pt x="956431" y="2165815"/>
                  </a:lnTo>
                  <a:lnTo>
                    <a:pt x="1002330" y="2164759"/>
                  </a:lnTo>
                  <a:lnTo>
                    <a:pt x="1048229" y="2160312"/>
                  </a:lnTo>
                  <a:lnTo>
                    <a:pt x="1093919" y="2152422"/>
                  </a:lnTo>
                  <a:lnTo>
                    <a:pt x="1139189" y="2141041"/>
                  </a:lnTo>
                  <a:lnTo>
                    <a:pt x="1183830" y="2126120"/>
                  </a:lnTo>
                  <a:lnTo>
                    <a:pt x="1227632" y="2107608"/>
                  </a:lnTo>
                  <a:lnTo>
                    <a:pt x="1270384" y="2085457"/>
                  </a:lnTo>
                  <a:lnTo>
                    <a:pt x="2134113" y="2085457"/>
                  </a:lnTo>
                  <a:lnTo>
                    <a:pt x="2137427" y="2081108"/>
                  </a:lnTo>
                  <a:lnTo>
                    <a:pt x="2161968" y="2041583"/>
                  </a:lnTo>
                  <a:lnTo>
                    <a:pt x="2182755" y="1999438"/>
                  </a:lnTo>
                  <a:lnTo>
                    <a:pt x="2199516" y="1954812"/>
                  </a:lnTo>
                  <a:lnTo>
                    <a:pt x="2670084" y="1954812"/>
                  </a:lnTo>
                  <a:lnTo>
                    <a:pt x="2695243" y="1939510"/>
                  </a:lnTo>
                  <a:lnTo>
                    <a:pt x="2730820" y="1912650"/>
                  </a:lnTo>
                  <a:lnTo>
                    <a:pt x="2762558" y="1883222"/>
                  </a:lnTo>
                  <a:close/>
                </a:path>
                <a:path w="3328034" h="2295525">
                  <a:moveTo>
                    <a:pt x="2670084" y="1954812"/>
                  </a:moveTo>
                  <a:lnTo>
                    <a:pt x="2199516" y="1954812"/>
                  </a:lnTo>
                  <a:lnTo>
                    <a:pt x="2242546" y="1977107"/>
                  </a:lnTo>
                  <a:lnTo>
                    <a:pt x="2287691" y="1994734"/>
                  </a:lnTo>
                  <a:lnTo>
                    <a:pt x="2334536" y="2007574"/>
                  </a:lnTo>
                  <a:lnTo>
                    <a:pt x="2382668" y="2015511"/>
                  </a:lnTo>
                  <a:lnTo>
                    <a:pt x="2431672" y="2018427"/>
                  </a:lnTo>
                  <a:lnTo>
                    <a:pt x="2480200" y="2016334"/>
                  </a:lnTo>
                  <a:lnTo>
                    <a:pt x="2527252" y="2009479"/>
                  </a:lnTo>
                  <a:lnTo>
                    <a:pt x="2572556" y="1998115"/>
                  </a:lnTo>
                  <a:lnTo>
                    <a:pt x="2615838" y="1982497"/>
                  </a:lnTo>
                  <a:lnTo>
                    <a:pt x="2656824" y="1962877"/>
                  </a:lnTo>
                  <a:lnTo>
                    <a:pt x="2670084" y="1954812"/>
                  </a:lnTo>
                  <a:close/>
                </a:path>
                <a:path w="3328034" h="2295525">
                  <a:moveTo>
                    <a:pt x="796707" y="202931"/>
                  </a:moveTo>
                  <a:lnTo>
                    <a:pt x="747271" y="207000"/>
                  </a:lnTo>
                  <a:lnTo>
                    <a:pt x="698007" y="215599"/>
                  </a:lnTo>
                  <a:lnTo>
                    <a:pt x="650698" y="228334"/>
                  </a:lnTo>
                  <a:lnTo>
                    <a:pt x="605532" y="244973"/>
                  </a:lnTo>
                  <a:lnTo>
                    <a:pt x="562694" y="265284"/>
                  </a:lnTo>
                  <a:lnTo>
                    <a:pt x="522370" y="289038"/>
                  </a:lnTo>
                  <a:lnTo>
                    <a:pt x="484749" y="316002"/>
                  </a:lnTo>
                  <a:lnTo>
                    <a:pt x="450015" y="345947"/>
                  </a:lnTo>
                  <a:lnTo>
                    <a:pt x="418355" y="378639"/>
                  </a:lnTo>
                  <a:lnTo>
                    <a:pt x="389956" y="413850"/>
                  </a:lnTo>
                  <a:lnTo>
                    <a:pt x="365004" y="451347"/>
                  </a:lnTo>
                  <a:lnTo>
                    <a:pt x="343685" y="490899"/>
                  </a:lnTo>
                  <a:lnTo>
                    <a:pt x="326186" y="532276"/>
                  </a:lnTo>
                  <a:lnTo>
                    <a:pt x="312694" y="575245"/>
                  </a:lnTo>
                  <a:lnTo>
                    <a:pt x="303395" y="619577"/>
                  </a:lnTo>
                  <a:lnTo>
                    <a:pt x="298474" y="665040"/>
                  </a:lnTo>
                  <a:lnTo>
                    <a:pt x="298120" y="711403"/>
                  </a:lnTo>
                  <a:lnTo>
                    <a:pt x="302517" y="758434"/>
                  </a:lnTo>
                  <a:lnTo>
                    <a:pt x="299723" y="765673"/>
                  </a:lnTo>
                  <a:lnTo>
                    <a:pt x="247808" y="774681"/>
                  </a:lnTo>
                  <a:lnTo>
                    <a:pt x="198641" y="791087"/>
                  </a:lnTo>
                  <a:lnTo>
                    <a:pt x="153022" y="814394"/>
                  </a:lnTo>
                  <a:lnTo>
                    <a:pt x="111754" y="844103"/>
                  </a:lnTo>
                  <a:lnTo>
                    <a:pt x="75636" y="879717"/>
                  </a:lnTo>
                  <a:lnTo>
                    <a:pt x="45469" y="920740"/>
                  </a:lnTo>
                  <a:lnTo>
                    <a:pt x="23652" y="962887"/>
                  </a:lnTo>
                  <a:lnTo>
                    <a:pt x="8924" y="1006500"/>
                  </a:lnTo>
                  <a:lnTo>
                    <a:pt x="1102" y="1050909"/>
                  </a:lnTo>
                  <a:lnTo>
                    <a:pt x="0" y="1095443"/>
                  </a:lnTo>
                  <a:lnTo>
                    <a:pt x="5434" y="1139431"/>
                  </a:lnTo>
                  <a:lnTo>
                    <a:pt x="17220" y="1182204"/>
                  </a:lnTo>
                  <a:lnTo>
                    <a:pt x="35173" y="1223089"/>
                  </a:lnTo>
                  <a:lnTo>
                    <a:pt x="59110" y="1261416"/>
                  </a:lnTo>
                  <a:lnTo>
                    <a:pt x="88846" y="1296515"/>
                  </a:lnTo>
                  <a:lnTo>
                    <a:pt x="124196" y="1327714"/>
                  </a:lnTo>
                  <a:lnTo>
                    <a:pt x="164976" y="1354344"/>
                  </a:lnTo>
                  <a:lnTo>
                    <a:pt x="134229" y="1390170"/>
                  </a:lnTo>
                  <a:lnTo>
                    <a:pt x="109581" y="1429399"/>
                  </a:lnTo>
                  <a:lnTo>
                    <a:pt x="91269" y="1471349"/>
                  </a:lnTo>
                  <a:lnTo>
                    <a:pt x="79529" y="1515334"/>
                  </a:lnTo>
                  <a:lnTo>
                    <a:pt x="74597" y="1560673"/>
                  </a:lnTo>
                  <a:lnTo>
                    <a:pt x="76711" y="1606680"/>
                  </a:lnTo>
                  <a:lnTo>
                    <a:pt x="86131" y="1652580"/>
                  </a:lnTo>
                  <a:lnTo>
                    <a:pt x="102161" y="1695612"/>
                  </a:lnTo>
                  <a:lnTo>
                    <a:pt x="124228" y="1735347"/>
                  </a:lnTo>
                  <a:lnTo>
                    <a:pt x="151755" y="1771358"/>
                  </a:lnTo>
                  <a:lnTo>
                    <a:pt x="184169" y="1803217"/>
                  </a:lnTo>
                  <a:lnTo>
                    <a:pt x="220894" y="1830496"/>
                  </a:lnTo>
                  <a:lnTo>
                    <a:pt x="261356" y="1852767"/>
                  </a:lnTo>
                  <a:lnTo>
                    <a:pt x="304980" y="1869603"/>
                  </a:lnTo>
                  <a:lnTo>
                    <a:pt x="351191" y="1880577"/>
                  </a:lnTo>
                  <a:lnTo>
                    <a:pt x="399414" y="1885259"/>
                  </a:lnTo>
                  <a:lnTo>
                    <a:pt x="449075" y="1883222"/>
                  </a:lnTo>
                  <a:lnTo>
                    <a:pt x="2762558" y="1883222"/>
                  </a:lnTo>
                  <a:lnTo>
                    <a:pt x="2792357" y="1849465"/>
                  </a:lnTo>
                  <a:lnTo>
                    <a:pt x="2817771" y="1813647"/>
                  </a:lnTo>
                  <a:lnTo>
                    <a:pt x="2839250" y="1775351"/>
                  </a:lnTo>
                  <a:lnTo>
                    <a:pt x="2856523" y="1734831"/>
                  </a:lnTo>
                  <a:lnTo>
                    <a:pt x="2869314" y="1692341"/>
                  </a:lnTo>
                  <a:lnTo>
                    <a:pt x="2877352" y="1648134"/>
                  </a:lnTo>
                  <a:lnTo>
                    <a:pt x="2880363" y="1602463"/>
                  </a:lnTo>
                  <a:lnTo>
                    <a:pt x="2932922" y="1592748"/>
                  </a:lnTo>
                  <a:lnTo>
                    <a:pt x="2983963" y="1578060"/>
                  </a:lnTo>
                  <a:lnTo>
                    <a:pt x="3033095" y="1558556"/>
                  </a:lnTo>
                  <a:lnTo>
                    <a:pt x="3079930" y="1534389"/>
                  </a:lnTo>
                  <a:lnTo>
                    <a:pt x="3124076" y="1505715"/>
                  </a:lnTo>
                  <a:lnTo>
                    <a:pt x="3162441" y="1475099"/>
                  </a:lnTo>
                  <a:lnTo>
                    <a:pt x="3196916" y="1441798"/>
                  </a:lnTo>
                  <a:lnTo>
                    <a:pt x="3227461" y="1406103"/>
                  </a:lnTo>
                  <a:lnTo>
                    <a:pt x="3254037" y="1368301"/>
                  </a:lnTo>
                  <a:lnTo>
                    <a:pt x="3276602" y="1328682"/>
                  </a:lnTo>
                  <a:lnTo>
                    <a:pt x="3295116" y="1287533"/>
                  </a:lnTo>
                  <a:lnTo>
                    <a:pt x="3309540" y="1245145"/>
                  </a:lnTo>
                  <a:lnTo>
                    <a:pt x="3319833" y="1201806"/>
                  </a:lnTo>
                  <a:lnTo>
                    <a:pt x="3325956" y="1157804"/>
                  </a:lnTo>
                  <a:lnTo>
                    <a:pt x="3327867" y="1113428"/>
                  </a:lnTo>
                  <a:lnTo>
                    <a:pt x="3325527" y="1068968"/>
                  </a:lnTo>
                  <a:lnTo>
                    <a:pt x="3318896" y="1024712"/>
                  </a:lnTo>
                  <a:lnTo>
                    <a:pt x="3307933" y="980949"/>
                  </a:lnTo>
                  <a:lnTo>
                    <a:pt x="3292598" y="937967"/>
                  </a:lnTo>
                  <a:lnTo>
                    <a:pt x="3272851" y="896056"/>
                  </a:lnTo>
                  <a:lnTo>
                    <a:pt x="3248652" y="855504"/>
                  </a:lnTo>
                  <a:lnTo>
                    <a:pt x="3219961" y="816600"/>
                  </a:lnTo>
                  <a:lnTo>
                    <a:pt x="3225363" y="804124"/>
                  </a:lnTo>
                  <a:lnTo>
                    <a:pt x="3238757" y="765673"/>
                  </a:lnTo>
                  <a:lnTo>
                    <a:pt x="3248670" y="721356"/>
                  </a:lnTo>
                  <a:lnTo>
                    <a:pt x="3253026" y="677197"/>
                  </a:lnTo>
                  <a:lnTo>
                    <a:pt x="3252041" y="633555"/>
                  </a:lnTo>
                  <a:lnTo>
                    <a:pt x="3245932" y="590786"/>
                  </a:lnTo>
                  <a:lnTo>
                    <a:pt x="3234915" y="549246"/>
                  </a:lnTo>
                  <a:lnTo>
                    <a:pt x="3219206" y="509295"/>
                  </a:lnTo>
                  <a:lnTo>
                    <a:pt x="3199022" y="471287"/>
                  </a:lnTo>
                  <a:lnTo>
                    <a:pt x="3174579" y="435581"/>
                  </a:lnTo>
                  <a:lnTo>
                    <a:pt x="3146093" y="402534"/>
                  </a:lnTo>
                  <a:lnTo>
                    <a:pt x="3113781" y="372503"/>
                  </a:lnTo>
                  <a:lnTo>
                    <a:pt x="3077858" y="345844"/>
                  </a:lnTo>
                  <a:lnTo>
                    <a:pt x="3038542" y="322916"/>
                  </a:lnTo>
                  <a:lnTo>
                    <a:pt x="2996049" y="304074"/>
                  </a:lnTo>
                  <a:lnTo>
                    <a:pt x="2950594" y="289677"/>
                  </a:lnTo>
                  <a:lnTo>
                    <a:pt x="2945240" y="269738"/>
                  </a:lnTo>
                  <a:lnTo>
                    <a:pt x="1080011" y="269738"/>
                  </a:lnTo>
                  <a:lnTo>
                    <a:pt x="1036034" y="248055"/>
                  </a:lnTo>
                  <a:lnTo>
                    <a:pt x="990319" y="230508"/>
                  </a:lnTo>
                  <a:lnTo>
                    <a:pt x="943198" y="217160"/>
                  </a:lnTo>
                  <a:lnTo>
                    <a:pt x="895001" y="208073"/>
                  </a:lnTo>
                  <a:lnTo>
                    <a:pt x="846061" y="203309"/>
                  </a:lnTo>
                  <a:lnTo>
                    <a:pt x="796707" y="202931"/>
                  </a:lnTo>
                  <a:close/>
                </a:path>
                <a:path w="3328034" h="2295525">
                  <a:moveTo>
                    <a:pt x="1455937" y="64272"/>
                  </a:moveTo>
                  <a:lnTo>
                    <a:pt x="1410631" y="65255"/>
                  </a:lnTo>
                  <a:lnTo>
                    <a:pt x="1365929" y="70909"/>
                  </a:lnTo>
                  <a:lnTo>
                    <a:pt x="1322248" y="81111"/>
                  </a:lnTo>
                  <a:lnTo>
                    <a:pt x="1280003" y="95742"/>
                  </a:lnTo>
                  <a:lnTo>
                    <a:pt x="1239611" y="114680"/>
                  </a:lnTo>
                  <a:lnTo>
                    <a:pt x="1201488" y="137804"/>
                  </a:lnTo>
                  <a:lnTo>
                    <a:pt x="1166050" y="164993"/>
                  </a:lnTo>
                  <a:lnTo>
                    <a:pt x="1133714" y="196126"/>
                  </a:lnTo>
                  <a:lnTo>
                    <a:pt x="1104895" y="231081"/>
                  </a:lnTo>
                  <a:lnTo>
                    <a:pt x="1080011" y="269738"/>
                  </a:lnTo>
                  <a:lnTo>
                    <a:pt x="2945240" y="269738"/>
                  </a:lnTo>
                  <a:lnTo>
                    <a:pt x="2937930" y="242518"/>
                  </a:lnTo>
                  <a:lnTo>
                    <a:pt x="2918621" y="197762"/>
                  </a:lnTo>
                  <a:lnTo>
                    <a:pt x="2904980" y="175504"/>
                  </a:lnTo>
                  <a:lnTo>
                    <a:pt x="1730251" y="175504"/>
                  </a:lnTo>
                  <a:lnTo>
                    <a:pt x="1708312" y="156559"/>
                  </a:lnTo>
                  <a:lnTo>
                    <a:pt x="1660528" y="123480"/>
                  </a:lnTo>
                  <a:lnTo>
                    <a:pt x="1591315" y="90555"/>
                  </a:lnTo>
                  <a:lnTo>
                    <a:pt x="1546695" y="76801"/>
                  </a:lnTo>
                  <a:lnTo>
                    <a:pt x="1501430" y="68080"/>
                  </a:lnTo>
                  <a:lnTo>
                    <a:pt x="1455937" y="64272"/>
                  </a:lnTo>
                  <a:close/>
                </a:path>
                <a:path w="3328034" h="2295525">
                  <a:moveTo>
                    <a:pt x="2039979" y="0"/>
                  </a:moveTo>
                  <a:lnTo>
                    <a:pt x="1992827" y="1944"/>
                  </a:lnTo>
                  <a:lnTo>
                    <a:pt x="1946695" y="10040"/>
                  </a:lnTo>
                  <a:lnTo>
                    <a:pt x="1902276" y="24067"/>
                  </a:lnTo>
                  <a:lnTo>
                    <a:pt x="1860269" y="43807"/>
                  </a:lnTo>
                  <a:lnTo>
                    <a:pt x="1821367" y="69039"/>
                  </a:lnTo>
                  <a:lnTo>
                    <a:pt x="1786266" y="99546"/>
                  </a:lnTo>
                  <a:lnTo>
                    <a:pt x="1755662" y="135107"/>
                  </a:lnTo>
                  <a:lnTo>
                    <a:pt x="1730251" y="175504"/>
                  </a:lnTo>
                  <a:lnTo>
                    <a:pt x="2904980" y="175504"/>
                  </a:lnTo>
                  <a:lnTo>
                    <a:pt x="2893033" y="156010"/>
                  </a:lnTo>
                  <a:lnTo>
                    <a:pt x="2867178" y="124704"/>
                  </a:lnTo>
                  <a:lnTo>
                    <a:pt x="2297814" y="124704"/>
                  </a:lnTo>
                  <a:lnTo>
                    <a:pt x="2272837" y="97236"/>
                  </a:lnTo>
                  <a:lnTo>
                    <a:pt x="2213929" y="51302"/>
                  </a:lnTo>
                  <a:lnTo>
                    <a:pt x="2134558" y="15440"/>
                  </a:lnTo>
                  <a:lnTo>
                    <a:pt x="2087455" y="4425"/>
                  </a:lnTo>
                  <a:lnTo>
                    <a:pt x="2039979" y="0"/>
                  </a:lnTo>
                  <a:close/>
                </a:path>
                <a:path w="3328034" h="2295525">
                  <a:moveTo>
                    <a:pt x="2574182" y="593"/>
                  </a:moveTo>
                  <a:lnTo>
                    <a:pt x="2530219" y="3999"/>
                  </a:lnTo>
                  <a:lnTo>
                    <a:pt x="2486929" y="12243"/>
                  </a:lnTo>
                  <a:lnTo>
                    <a:pt x="2444804" y="25288"/>
                  </a:lnTo>
                  <a:lnTo>
                    <a:pt x="2404337" y="43095"/>
                  </a:lnTo>
                  <a:lnTo>
                    <a:pt x="2366021" y="65626"/>
                  </a:lnTo>
                  <a:lnTo>
                    <a:pt x="2330349" y="92842"/>
                  </a:lnTo>
                  <a:lnTo>
                    <a:pt x="2297814" y="124704"/>
                  </a:lnTo>
                  <a:lnTo>
                    <a:pt x="2867178" y="124704"/>
                  </a:lnTo>
                  <a:lnTo>
                    <a:pt x="2824483" y="83937"/>
                  </a:lnTo>
                  <a:lnTo>
                    <a:pt x="2786835" y="57500"/>
                  </a:lnTo>
                  <a:lnTo>
                    <a:pt x="2746902" y="36132"/>
                  </a:lnTo>
                  <a:lnTo>
                    <a:pt x="2705178" y="19796"/>
                  </a:lnTo>
                  <a:lnTo>
                    <a:pt x="2662154" y="8454"/>
                  </a:lnTo>
                  <a:lnTo>
                    <a:pt x="2618325" y="2066"/>
                  </a:lnTo>
                  <a:lnTo>
                    <a:pt x="2574182" y="593"/>
                  </a:lnTo>
                  <a:close/>
                </a:path>
              </a:pathLst>
            </a:custGeom>
            <a:solidFill>
              <a:srgbClr val="50B4C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8149459" y="4562738"/>
              <a:ext cx="3328035" cy="2295525"/>
            </a:xfrm>
            <a:custGeom>
              <a:avLst/>
              <a:gdLst/>
              <a:ahLst/>
              <a:cxnLst/>
              <a:rect l="l" t="t" r="r" b="b"/>
              <a:pathLst>
                <a:path w="3328034" h="2295525">
                  <a:moveTo>
                    <a:pt x="302517" y="758434"/>
                  </a:moveTo>
                  <a:lnTo>
                    <a:pt x="298120" y="711403"/>
                  </a:lnTo>
                  <a:lnTo>
                    <a:pt x="298474" y="665040"/>
                  </a:lnTo>
                  <a:lnTo>
                    <a:pt x="303395" y="619577"/>
                  </a:lnTo>
                  <a:lnTo>
                    <a:pt x="312694" y="575245"/>
                  </a:lnTo>
                  <a:lnTo>
                    <a:pt x="326186" y="532276"/>
                  </a:lnTo>
                  <a:lnTo>
                    <a:pt x="343685" y="490899"/>
                  </a:lnTo>
                  <a:lnTo>
                    <a:pt x="365004" y="451347"/>
                  </a:lnTo>
                  <a:lnTo>
                    <a:pt x="389956" y="413850"/>
                  </a:lnTo>
                  <a:lnTo>
                    <a:pt x="418355" y="378639"/>
                  </a:lnTo>
                  <a:lnTo>
                    <a:pt x="450015" y="345947"/>
                  </a:lnTo>
                  <a:lnTo>
                    <a:pt x="484749" y="316002"/>
                  </a:lnTo>
                  <a:lnTo>
                    <a:pt x="522370" y="289038"/>
                  </a:lnTo>
                  <a:lnTo>
                    <a:pt x="562694" y="265284"/>
                  </a:lnTo>
                  <a:lnTo>
                    <a:pt x="605532" y="244973"/>
                  </a:lnTo>
                  <a:lnTo>
                    <a:pt x="650698" y="228334"/>
                  </a:lnTo>
                  <a:lnTo>
                    <a:pt x="698007" y="215599"/>
                  </a:lnTo>
                  <a:lnTo>
                    <a:pt x="747271" y="207000"/>
                  </a:lnTo>
                  <a:lnTo>
                    <a:pt x="796707" y="202931"/>
                  </a:lnTo>
                  <a:lnTo>
                    <a:pt x="846061" y="203309"/>
                  </a:lnTo>
                  <a:lnTo>
                    <a:pt x="895001" y="208073"/>
                  </a:lnTo>
                  <a:lnTo>
                    <a:pt x="943198" y="217160"/>
                  </a:lnTo>
                  <a:lnTo>
                    <a:pt x="990319" y="230508"/>
                  </a:lnTo>
                  <a:lnTo>
                    <a:pt x="1036034" y="248055"/>
                  </a:lnTo>
                  <a:lnTo>
                    <a:pt x="1080011" y="269738"/>
                  </a:lnTo>
                  <a:lnTo>
                    <a:pt x="1104895" y="231081"/>
                  </a:lnTo>
                  <a:lnTo>
                    <a:pt x="1133714" y="196126"/>
                  </a:lnTo>
                  <a:lnTo>
                    <a:pt x="1166050" y="164993"/>
                  </a:lnTo>
                  <a:lnTo>
                    <a:pt x="1201488" y="137804"/>
                  </a:lnTo>
                  <a:lnTo>
                    <a:pt x="1239611" y="114680"/>
                  </a:lnTo>
                  <a:lnTo>
                    <a:pt x="1280003" y="95742"/>
                  </a:lnTo>
                  <a:lnTo>
                    <a:pt x="1322248" y="81111"/>
                  </a:lnTo>
                  <a:lnTo>
                    <a:pt x="1365929" y="70909"/>
                  </a:lnTo>
                  <a:lnTo>
                    <a:pt x="1410631" y="65255"/>
                  </a:lnTo>
                  <a:lnTo>
                    <a:pt x="1455937" y="64272"/>
                  </a:lnTo>
                  <a:lnTo>
                    <a:pt x="1501430" y="68080"/>
                  </a:lnTo>
                  <a:lnTo>
                    <a:pt x="1546695" y="76801"/>
                  </a:lnTo>
                  <a:lnTo>
                    <a:pt x="1591315" y="90555"/>
                  </a:lnTo>
                  <a:lnTo>
                    <a:pt x="1634874" y="109464"/>
                  </a:lnTo>
                  <a:lnTo>
                    <a:pt x="1685039" y="139198"/>
                  </a:lnTo>
                  <a:lnTo>
                    <a:pt x="1730251" y="175504"/>
                  </a:lnTo>
                  <a:lnTo>
                    <a:pt x="1755662" y="135107"/>
                  </a:lnTo>
                  <a:lnTo>
                    <a:pt x="1786266" y="99546"/>
                  </a:lnTo>
                  <a:lnTo>
                    <a:pt x="1821367" y="69039"/>
                  </a:lnTo>
                  <a:lnTo>
                    <a:pt x="1860269" y="43807"/>
                  </a:lnTo>
                  <a:lnTo>
                    <a:pt x="1902276" y="24067"/>
                  </a:lnTo>
                  <a:lnTo>
                    <a:pt x="1946695" y="10040"/>
                  </a:lnTo>
                  <a:lnTo>
                    <a:pt x="1992827" y="1944"/>
                  </a:lnTo>
                  <a:lnTo>
                    <a:pt x="2039979" y="0"/>
                  </a:lnTo>
                  <a:lnTo>
                    <a:pt x="2087455" y="4425"/>
                  </a:lnTo>
                  <a:lnTo>
                    <a:pt x="2134558" y="15440"/>
                  </a:lnTo>
                  <a:lnTo>
                    <a:pt x="2180593" y="33264"/>
                  </a:lnTo>
                  <a:lnTo>
                    <a:pt x="2244776" y="72698"/>
                  </a:lnTo>
                  <a:lnTo>
                    <a:pt x="2297814" y="124704"/>
                  </a:lnTo>
                  <a:lnTo>
                    <a:pt x="2330349" y="92842"/>
                  </a:lnTo>
                  <a:lnTo>
                    <a:pt x="2366021" y="65626"/>
                  </a:lnTo>
                  <a:lnTo>
                    <a:pt x="2404337" y="43095"/>
                  </a:lnTo>
                  <a:lnTo>
                    <a:pt x="2444804" y="25288"/>
                  </a:lnTo>
                  <a:lnTo>
                    <a:pt x="2486929" y="12243"/>
                  </a:lnTo>
                  <a:lnTo>
                    <a:pt x="2530219" y="3999"/>
                  </a:lnTo>
                  <a:lnTo>
                    <a:pt x="2574182" y="593"/>
                  </a:lnTo>
                  <a:lnTo>
                    <a:pt x="2618325" y="2066"/>
                  </a:lnTo>
                  <a:lnTo>
                    <a:pt x="2662154" y="8454"/>
                  </a:lnTo>
                  <a:lnTo>
                    <a:pt x="2705178" y="19796"/>
                  </a:lnTo>
                  <a:lnTo>
                    <a:pt x="2746902" y="36132"/>
                  </a:lnTo>
                  <a:lnTo>
                    <a:pt x="2786835" y="57500"/>
                  </a:lnTo>
                  <a:lnTo>
                    <a:pt x="2824483" y="83937"/>
                  </a:lnTo>
                  <a:lnTo>
                    <a:pt x="2861532" y="117867"/>
                  </a:lnTo>
                  <a:lnTo>
                    <a:pt x="2893033" y="156010"/>
                  </a:lnTo>
                  <a:lnTo>
                    <a:pt x="2918621" y="197762"/>
                  </a:lnTo>
                  <a:lnTo>
                    <a:pt x="2937930" y="242518"/>
                  </a:lnTo>
                  <a:lnTo>
                    <a:pt x="2950594" y="289677"/>
                  </a:lnTo>
                  <a:lnTo>
                    <a:pt x="2996049" y="304074"/>
                  </a:lnTo>
                  <a:lnTo>
                    <a:pt x="3038542" y="322916"/>
                  </a:lnTo>
                  <a:lnTo>
                    <a:pt x="3077858" y="345844"/>
                  </a:lnTo>
                  <a:lnTo>
                    <a:pt x="3113781" y="372503"/>
                  </a:lnTo>
                  <a:lnTo>
                    <a:pt x="3146093" y="402534"/>
                  </a:lnTo>
                  <a:lnTo>
                    <a:pt x="3174579" y="435581"/>
                  </a:lnTo>
                  <a:lnTo>
                    <a:pt x="3199022" y="471287"/>
                  </a:lnTo>
                  <a:lnTo>
                    <a:pt x="3219206" y="509295"/>
                  </a:lnTo>
                  <a:lnTo>
                    <a:pt x="3234915" y="549246"/>
                  </a:lnTo>
                  <a:lnTo>
                    <a:pt x="3245932" y="590786"/>
                  </a:lnTo>
                  <a:lnTo>
                    <a:pt x="3252041" y="633555"/>
                  </a:lnTo>
                  <a:lnTo>
                    <a:pt x="3253026" y="677197"/>
                  </a:lnTo>
                  <a:lnTo>
                    <a:pt x="3248670" y="721356"/>
                  </a:lnTo>
                  <a:lnTo>
                    <a:pt x="3238757" y="765673"/>
                  </a:lnTo>
                  <a:lnTo>
                    <a:pt x="3225363" y="804124"/>
                  </a:lnTo>
                  <a:lnTo>
                    <a:pt x="3219961" y="816600"/>
                  </a:lnTo>
                  <a:lnTo>
                    <a:pt x="3248652" y="855504"/>
                  </a:lnTo>
                  <a:lnTo>
                    <a:pt x="3272851" y="896056"/>
                  </a:lnTo>
                  <a:lnTo>
                    <a:pt x="3292598" y="937967"/>
                  </a:lnTo>
                  <a:lnTo>
                    <a:pt x="3307933" y="980949"/>
                  </a:lnTo>
                  <a:lnTo>
                    <a:pt x="3318896" y="1024712"/>
                  </a:lnTo>
                  <a:lnTo>
                    <a:pt x="3325527" y="1068968"/>
                  </a:lnTo>
                  <a:lnTo>
                    <a:pt x="3327867" y="1113428"/>
                  </a:lnTo>
                  <a:lnTo>
                    <a:pt x="3325956" y="1157804"/>
                  </a:lnTo>
                  <a:lnTo>
                    <a:pt x="3319833" y="1201806"/>
                  </a:lnTo>
                  <a:lnTo>
                    <a:pt x="3309540" y="1245145"/>
                  </a:lnTo>
                  <a:lnTo>
                    <a:pt x="3295116" y="1287533"/>
                  </a:lnTo>
                  <a:lnTo>
                    <a:pt x="3276602" y="1328682"/>
                  </a:lnTo>
                  <a:lnTo>
                    <a:pt x="3254037" y="1368301"/>
                  </a:lnTo>
                  <a:lnTo>
                    <a:pt x="3227461" y="1406103"/>
                  </a:lnTo>
                  <a:lnTo>
                    <a:pt x="3196916" y="1441798"/>
                  </a:lnTo>
                  <a:lnTo>
                    <a:pt x="3162441" y="1475099"/>
                  </a:lnTo>
                  <a:lnTo>
                    <a:pt x="3124076" y="1505715"/>
                  </a:lnTo>
                  <a:lnTo>
                    <a:pt x="3079930" y="1534389"/>
                  </a:lnTo>
                  <a:lnTo>
                    <a:pt x="3033095" y="1558556"/>
                  </a:lnTo>
                  <a:lnTo>
                    <a:pt x="2983963" y="1578060"/>
                  </a:lnTo>
                  <a:lnTo>
                    <a:pt x="2932922" y="1592748"/>
                  </a:lnTo>
                  <a:lnTo>
                    <a:pt x="2880363" y="1602463"/>
                  </a:lnTo>
                  <a:lnTo>
                    <a:pt x="2877352" y="1648134"/>
                  </a:lnTo>
                  <a:lnTo>
                    <a:pt x="2869314" y="1692341"/>
                  </a:lnTo>
                  <a:lnTo>
                    <a:pt x="2856523" y="1734831"/>
                  </a:lnTo>
                  <a:lnTo>
                    <a:pt x="2839250" y="1775351"/>
                  </a:lnTo>
                  <a:lnTo>
                    <a:pt x="2817771" y="1813647"/>
                  </a:lnTo>
                  <a:lnTo>
                    <a:pt x="2792357" y="1849465"/>
                  </a:lnTo>
                  <a:lnTo>
                    <a:pt x="2763282" y="1882550"/>
                  </a:lnTo>
                  <a:lnTo>
                    <a:pt x="2730820" y="1912650"/>
                  </a:lnTo>
                  <a:lnTo>
                    <a:pt x="2695243" y="1939510"/>
                  </a:lnTo>
                  <a:lnTo>
                    <a:pt x="2656824" y="1962877"/>
                  </a:lnTo>
                  <a:lnTo>
                    <a:pt x="2615838" y="1982497"/>
                  </a:lnTo>
                  <a:lnTo>
                    <a:pt x="2572556" y="1998115"/>
                  </a:lnTo>
                  <a:lnTo>
                    <a:pt x="2527252" y="2009479"/>
                  </a:lnTo>
                  <a:lnTo>
                    <a:pt x="2480200" y="2016334"/>
                  </a:lnTo>
                  <a:lnTo>
                    <a:pt x="2431672" y="2018427"/>
                  </a:lnTo>
                  <a:lnTo>
                    <a:pt x="2382668" y="2015511"/>
                  </a:lnTo>
                  <a:lnTo>
                    <a:pt x="2334536" y="2007574"/>
                  </a:lnTo>
                  <a:lnTo>
                    <a:pt x="2287691" y="1994734"/>
                  </a:lnTo>
                  <a:lnTo>
                    <a:pt x="2242546" y="1977107"/>
                  </a:lnTo>
                  <a:lnTo>
                    <a:pt x="2199516" y="1954812"/>
                  </a:lnTo>
                  <a:lnTo>
                    <a:pt x="2182755" y="1999438"/>
                  </a:lnTo>
                  <a:lnTo>
                    <a:pt x="2161968" y="2041583"/>
                  </a:lnTo>
                  <a:lnTo>
                    <a:pt x="2137427" y="2081108"/>
                  </a:lnTo>
                  <a:lnTo>
                    <a:pt x="2109403" y="2117878"/>
                  </a:lnTo>
                  <a:lnTo>
                    <a:pt x="2078168" y="2151755"/>
                  </a:lnTo>
                  <a:lnTo>
                    <a:pt x="2043995" y="2182601"/>
                  </a:lnTo>
                  <a:lnTo>
                    <a:pt x="2007153" y="2210279"/>
                  </a:lnTo>
                  <a:lnTo>
                    <a:pt x="1967917" y="2234652"/>
                  </a:lnTo>
                  <a:lnTo>
                    <a:pt x="1926556" y="2255582"/>
                  </a:lnTo>
                  <a:lnTo>
                    <a:pt x="1883343" y="2272932"/>
                  </a:lnTo>
                  <a:lnTo>
                    <a:pt x="1838549" y="2286564"/>
                  </a:lnTo>
                  <a:lnTo>
                    <a:pt x="1797557" y="2295258"/>
                  </a:lnTo>
                </a:path>
                <a:path w="3328034" h="2295525">
                  <a:moveTo>
                    <a:pt x="1608012" y="2295258"/>
                  </a:moveTo>
                  <a:lnTo>
                    <a:pt x="1551816" y="2282601"/>
                  </a:lnTo>
                  <a:lnTo>
                    <a:pt x="1503509" y="2266267"/>
                  </a:lnTo>
                  <a:lnTo>
                    <a:pt x="1457411" y="2245644"/>
                  </a:lnTo>
                  <a:lnTo>
                    <a:pt x="1413816" y="2220939"/>
                  </a:lnTo>
                  <a:lnTo>
                    <a:pt x="1373021" y="2192360"/>
                  </a:lnTo>
                  <a:lnTo>
                    <a:pt x="1335320" y="2160115"/>
                  </a:lnTo>
                  <a:lnTo>
                    <a:pt x="1301009" y="2124412"/>
                  </a:lnTo>
                  <a:lnTo>
                    <a:pt x="1270384" y="2085457"/>
                  </a:lnTo>
                  <a:lnTo>
                    <a:pt x="1227632" y="2107608"/>
                  </a:lnTo>
                  <a:lnTo>
                    <a:pt x="1183830" y="2126120"/>
                  </a:lnTo>
                  <a:lnTo>
                    <a:pt x="1139189" y="2141041"/>
                  </a:lnTo>
                  <a:lnTo>
                    <a:pt x="1093919" y="2152422"/>
                  </a:lnTo>
                  <a:lnTo>
                    <a:pt x="1048229" y="2160312"/>
                  </a:lnTo>
                  <a:lnTo>
                    <a:pt x="1002330" y="2164759"/>
                  </a:lnTo>
                  <a:lnTo>
                    <a:pt x="956431" y="2165815"/>
                  </a:lnTo>
                  <a:lnTo>
                    <a:pt x="910742" y="2163528"/>
                  </a:lnTo>
                  <a:lnTo>
                    <a:pt x="865474" y="2157947"/>
                  </a:lnTo>
                  <a:lnTo>
                    <a:pt x="820836" y="2149122"/>
                  </a:lnTo>
                  <a:lnTo>
                    <a:pt x="777038" y="2137103"/>
                  </a:lnTo>
                  <a:lnTo>
                    <a:pt x="734290" y="2121939"/>
                  </a:lnTo>
                  <a:lnTo>
                    <a:pt x="692802" y="2103679"/>
                  </a:lnTo>
                  <a:lnTo>
                    <a:pt x="652783" y="2082372"/>
                  </a:lnTo>
                  <a:lnTo>
                    <a:pt x="614445" y="2058069"/>
                  </a:lnTo>
                  <a:lnTo>
                    <a:pt x="577996" y="2030819"/>
                  </a:lnTo>
                  <a:lnTo>
                    <a:pt x="543647" y="2000670"/>
                  </a:lnTo>
                  <a:lnTo>
                    <a:pt x="511608" y="1967673"/>
                  </a:lnTo>
                  <a:lnTo>
                    <a:pt x="482088" y="1931877"/>
                  </a:lnTo>
                  <a:lnTo>
                    <a:pt x="455298" y="1893332"/>
                  </a:lnTo>
                  <a:lnTo>
                    <a:pt x="449075" y="1883222"/>
                  </a:lnTo>
                  <a:lnTo>
                    <a:pt x="399414" y="1885259"/>
                  </a:lnTo>
                  <a:lnTo>
                    <a:pt x="351191" y="1880577"/>
                  </a:lnTo>
                  <a:lnTo>
                    <a:pt x="304980" y="1869603"/>
                  </a:lnTo>
                  <a:lnTo>
                    <a:pt x="261356" y="1852767"/>
                  </a:lnTo>
                  <a:lnTo>
                    <a:pt x="220894" y="1830496"/>
                  </a:lnTo>
                  <a:lnTo>
                    <a:pt x="184169" y="1803217"/>
                  </a:lnTo>
                  <a:lnTo>
                    <a:pt x="151755" y="1771358"/>
                  </a:lnTo>
                  <a:lnTo>
                    <a:pt x="124228" y="1735347"/>
                  </a:lnTo>
                  <a:lnTo>
                    <a:pt x="102161" y="1695612"/>
                  </a:lnTo>
                  <a:lnTo>
                    <a:pt x="86131" y="1652580"/>
                  </a:lnTo>
                  <a:lnTo>
                    <a:pt x="76711" y="1606680"/>
                  </a:lnTo>
                  <a:lnTo>
                    <a:pt x="74597" y="1560673"/>
                  </a:lnTo>
                  <a:lnTo>
                    <a:pt x="79529" y="1515334"/>
                  </a:lnTo>
                  <a:lnTo>
                    <a:pt x="91269" y="1471349"/>
                  </a:lnTo>
                  <a:lnTo>
                    <a:pt x="109581" y="1429399"/>
                  </a:lnTo>
                  <a:lnTo>
                    <a:pt x="134229" y="1390170"/>
                  </a:lnTo>
                  <a:lnTo>
                    <a:pt x="164976" y="1354344"/>
                  </a:lnTo>
                  <a:lnTo>
                    <a:pt x="124196" y="1327714"/>
                  </a:lnTo>
                  <a:lnTo>
                    <a:pt x="88846" y="1296515"/>
                  </a:lnTo>
                  <a:lnTo>
                    <a:pt x="59110" y="1261416"/>
                  </a:lnTo>
                  <a:lnTo>
                    <a:pt x="35173" y="1223089"/>
                  </a:lnTo>
                  <a:lnTo>
                    <a:pt x="17220" y="1182204"/>
                  </a:lnTo>
                  <a:lnTo>
                    <a:pt x="5434" y="1139431"/>
                  </a:lnTo>
                  <a:lnTo>
                    <a:pt x="0" y="1095443"/>
                  </a:lnTo>
                  <a:lnTo>
                    <a:pt x="1102" y="1050909"/>
                  </a:lnTo>
                  <a:lnTo>
                    <a:pt x="8924" y="1006500"/>
                  </a:lnTo>
                  <a:lnTo>
                    <a:pt x="23652" y="962887"/>
                  </a:lnTo>
                  <a:lnTo>
                    <a:pt x="45469" y="920740"/>
                  </a:lnTo>
                  <a:lnTo>
                    <a:pt x="75636" y="879717"/>
                  </a:lnTo>
                  <a:lnTo>
                    <a:pt x="111754" y="844103"/>
                  </a:lnTo>
                  <a:lnTo>
                    <a:pt x="153022" y="814394"/>
                  </a:lnTo>
                  <a:lnTo>
                    <a:pt x="198641" y="791087"/>
                  </a:lnTo>
                  <a:lnTo>
                    <a:pt x="247808" y="774681"/>
                  </a:lnTo>
                  <a:lnTo>
                    <a:pt x="299723" y="765673"/>
                  </a:lnTo>
                  <a:lnTo>
                    <a:pt x="302517" y="758434"/>
                  </a:lnTo>
                </a:path>
              </a:pathLst>
            </a:custGeom>
            <a:ln w="12700">
              <a:solidFill>
                <a:srgbClr val="39839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8318118" y="4679949"/>
              <a:ext cx="3049905" cy="1958975"/>
            </a:xfrm>
            <a:custGeom>
              <a:avLst/>
              <a:gdLst/>
              <a:ahLst/>
              <a:cxnLst/>
              <a:rect l="l" t="t" r="r" b="b"/>
              <a:pathLst>
                <a:path w="3049904" h="1958975">
                  <a:moveTo>
                    <a:pt x="194817" y="1270647"/>
                  </a:moveTo>
                  <a:lnTo>
                    <a:pt x="143982" y="1270721"/>
                  </a:lnTo>
                  <a:lnTo>
                    <a:pt x="93979" y="1263540"/>
                  </a:lnTo>
                  <a:lnTo>
                    <a:pt x="45692" y="1249289"/>
                  </a:lnTo>
                  <a:lnTo>
                    <a:pt x="0" y="1228153"/>
                  </a:lnTo>
                </a:path>
                <a:path w="3049904" h="1958975">
                  <a:moveTo>
                    <a:pt x="366775" y="1735569"/>
                  </a:moveTo>
                  <a:lnTo>
                    <a:pt x="346049" y="1742621"/>
                  </a:lnTo>
                  <a:lnTo>
                    <a:pt x="324881" y="1748374"/>
                  </a:lnTo>
                  <a:lnTo>
                    <a:pt x="303357" y="1752807"/>
                  </a:lnTo>
                  <a:lnTo>
                    <a:pt x="281558" y="1755902"/>
                  </a:lnTo>
                </a:path>
                <a:path w="3049904" h="1958975">
                  <a:moveTo>
                    <a:pt x="1101598" y="1958962"/>
                  </a:moveTo>
                  <a:lnTo>
                    <a:pt x="1086792" y="1936774"/>
                  </a:lnTo>
                  <a:lnTo>
                    <a:pt x="1073261" y="1913888"/>
                  </a:lnTo>
                  <a:lnTo>
                    <a:pt x="1061039" y="1890351"/>
                  </a:lnTo>
                  <a:lnTo>
                    <a:pt x="1050162" y="1866214"/>
                  </a:lnTo>
                </a:path>
                <a:path w="3049904" h="1958975">
                  <a:moveTo>
                    <a:pt x="2051684" y="1727682"/>
                  </a:moveTo>
                  <a:lnTo>
                    <a:pt x="2048740" y="1753479"/>
                  </a:lnTo>
                  <a:lnTo>
                    <a:pt x="2044318" y="1779074"/>
                  </a:lnTo>
                  <a:lnTo>
                    <a:pt x="2038469" y="1804415"/>
                  </a:lnTo>
                  <a:lnTo>
                    <a:pt x="2031237" y="1829447"/>
                  </a:lnTo>
                </a:path>
                <a:path w="3049904" h="1958975">
                  <a:moveTo>
                    <a:pt x="2459608" y="1098842"/>
                  </a:moveTo>
                  <a:lnTo>
                    <a:pt x="2504148" y="1122327"/>
                  </a:lnTo>
                  <a:lnTo>
                    <a:pt x="2545015" y="1150062"/>
                  </a:lnTo>
                  <a:lnTo>
                    <a:pt x="2581962" y="1181667"/>
                  </a:lnTo>
                  <a:lnTo>
                    <a:pt x="2614737" y="1216759"/>
                  </a:lnTo>
                  <a:lnTo>
                    <a:pt x="2643092" y="1254958"/>
                  </a:lnTo>
                  <a:lnTo>
                    <a:pt x="2666775" y="1295882"/>
                  </a:lnTo>
                  <a:lnTo>
                    <a:pt x="2685537" y="1339150"/>
                  </a:lnTo>
                  <a:lnTo>
                    <a:pt x="2699128" y="1384381"/>
                  </a:lnTo>
                  <a:lnTo>
                    <a:pt x="2707299" y="1431194"/>
                  </a:lnTo>
                  <a:lnTo>
                    <a:pt x="2709799" y="1479207"/>
                  </a:lnTo>
                </a:path>
                <a:path w="3049904" h="1958975">
                  <a:moveTo>
                    <a:pt x="3049778" y="693674"/>
                  </a:moveTo>
                  <a:lnTo>
                    <a:pt x="3028606" y="733764"/>
                  </a:lnTo>
                  <a:lnTo>
                    <a:pt x="3002803" y="771128"/>
                  </a:lnTo>
                  <a:lnTo>
                    <a:pt x="2972643" y="805420"/>
                  </a:lnTo>
                  <a:lnTo>
                    <a:pt x="2938399" y="836294"/>
                  </a:lnTo>
                </a:path>
                <a:path w="3049904" h="1958975">
                  <a:moveTo>
                    <a:pt x="2782442" y="164464"/>
                  </a:moveTo>
                  <a:lnTo>
                    <a:pt x="2785177" y="181199"/>
                  </a:lnTo>
                  <a:lnTo>
                    <a:pt x="2787078" y="198040"/>
                  </a:lnTo>
                  <a:lnTo>
                    <a:pt x="2788122" y="214953"/>
                  </a:lnTo>
                  <a:lnTo>
                    <a:pt x="2788284" y="231901"/>
                  </a:lnTo>
                </a:path>
                <a:path w="3049904" h="1958975">
                  <a:moveTo>
                    <a:pt x="2070988" y="85979"/>
                  </a:moveTo>
                  <a:lnTo>
                    <a:pt x="2082794" y="63061"/>
                  </a:lnTo>
                  <a:lnTo>
                    <a:pt x="2096277" y="41036"/>
                  </a:lnTo>
                  <a:lnTo>
                    <a:pt x="2111404" y="19988"/>
                  </a:lnTo>
                  <a:lnTo>
                    <a:pt x="2128138" y="0"/>
                  </a:lnTo>
                </a:path>
                <a:path w="3049904" h="1958975">
                  <a:moveTo>
                    <a:pt x="1537334" y="126873"/>
                  </a:moveTo>
                  <a:lnTo>
                    <a:pt x="1542355" y="107785"/>
                  </a:lnTo>
                  <a:lnTo>
                    <a:pt x="1548638" y="89042"/>
                  </a:lnTo>
                  <a:lnTo>
                    <a:pt x="1556158" y="70705"/>
                  </a:lnTo>
                  <a:lnTo>
                    <a:pt x="1564894" y="52831"/>
                  </a:lnTo>
                </a:path>
                <a:path w="3049904" h="1958975">
                  <a:moveTo>
                    <a:pt x="910971" y="152019"/>
                  </a:moveTo>
                  <a:lnTo>
                    <a:pt x="937625" y="167822"/>
                  </a:lnTo>
                  <a:lnTo>
                    <a:pt x="963231" y="185102"/>
                  </a:lnTo>
                  <a:lnTo>
                    <a:pt x="987694" y="203811"/>
                  </a:lnTo>
                  <a:lnTo>
                    <a:pt x="1010920" y="223900"/>
                  </a:lnTo>
                </a:path>
                <a:path w="3049904" h="1958975">
                  <a:moveTo>
                    <a:pt x="151256" y="716915"/>
                  </a:moveTo>
                  <a:lnTo>
                    <a:pt x="145734" y="698249"/>
                  </a:lnTo>
                  <a:lnTo>
                    <a:pt x="140985" y="679418"/>
                  </a:lnTo>
                  <a:lnTo>
                    <a:pt x="137023" y="660443"/>
                  </a:lnTo>
                  <a:lnTo>
                    <a:pt x="133857" y="641350"/>
                  </a:lnTo>
                </a:path>
              </a:pathLst>
            </a:custGeom>
            <a:ln w="12700">
              <a:solidFill>
                <a:srgbClr val="3983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8748141" y="5168010"/>
            <a:ext cx="1895475" cy="94106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635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FFFFFF"/>
                </a:solidFill>
                <a:latin typeface="Carlito"/>
                <a:cs typeface="Carlito"/>
              </a:rPr>
              <a:t>Automatic night  indicating</a:t>
            </a:r>
            <a:r>
              <a:rPr dirty="0" sz="2000" spc="-105" b="1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rlito"/>
                <a:cs typeface="Carlito"/>
              </a:rPr>
              <a:t>feature  </a:t>
            </a:r>
            <a:r>
              <a:rPr dirty="0" sz="2000" b="1">
                <a:solidFill>
                  <a:srgbClr val="FFFFFF"/>
                </a:solidFill>
                <a:latin typeface="Carlito"/>
                <a:cs typeface="Carlito"/>
              </a:rPr>
              <a:t>using LDR</a:t>
            </a:r>
            <a:r>
              <a:rPr dirty="0" sz="2000" spc="-80" b="1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arlito"/>
                <a:cs typeface="Carlito"/>
              </a:rPr>
              <a:t>sensor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831" y="246634"/>
            <a:ext cx="909637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C00000"/>
                </a:solidFill>
                <a:latin typeface="Arial"/>
                <a:cs typeface="Arial"/>
              </a:rPr>
              <a:t>Only </a:t>
            </a:r>
            <a:r>
              <a:rPr dirty="0" sz="2400" spc="-5">
                <a:solidFill>
                  <a:srgbClr val="C00000"/>
                </a:solidFill>
                <a:latin typeface="Arial"/>
                <a:cs typeface="Arial"/>
              </a:rPr>
              <a:t>main </a:t>
            </a:r>
            <a:r>
              <a:rPr dirty="0" sz="2400">
                <a:solidFill>
                  <a:srgbClr val="C00000"/>
                </a:solidFill>
                <a:latin typeface="Arial"/>
                <a:cs typeface="Arial"/>
              </a:rPr>
              <a:t>feature’s </a:t>
            </a:r>
            <a:r>
              <a:rPr dirty="0" sz="2400" spc="-5">
                <a:solidFill>
                  <a:srgbClr val="C00000"/>
                </a:solidFill>
                <a:latin typeface="Arial"/>
                <a:cs typeface="Arial"/>
              </a:rPr>
              <a:t>demonstration </a:t>
            </a:r>
            <a:r>
              <a:rPr dirty="0" sz="2400">
                <a:solidFill>
                  <a:srgbClr val="C00000"/>
                </a:solidFill>
                <a:latin typeface="Arial"/>
                <a:cs typeface="Arial"/>
              </a:rPr>
              <a:t>in </a:t>
            </a:r>
            <a:r>
              <a:rPr dirty="0" sz="2400" spc="-5">
                <a:solidFill>
                  <a:srgbClr val="C00000"/>
                </a:solidFill>
                <a:latin typeface="Arial"/>
                <a:cs typeface="Arial"/>
              </a:rPr>
              <a:t>real </a:t>
            </a:r>
            <a:r>
              <a:rPr dirty="0" sz="2400">
                <a:solidFill>
                  <a:srgbClr val="C00000"/>
                </a:solidFill>
                <a:latin typeface="Arial"/>
                <a:cs typeface="Arial"/>
              </a:rPr>
              <a:t>life </a:t>
            </a:r>
            <a:r>
              <a:rPr dirty="0" sz="2400" spc="-5">
                <a:solidFill>
                  <a:srgbClr val="C00000"/>
                </a:solidFill>
                <a:latin typeface="Arial"/>
                <a:cs typeface="Arial"/>
              </a:rPr>
              <a:t>under </a:t>
            </a:r>
            <a:r>
              <a:rPr dirty="0" sz="2400">
                <a:solidFill>
                  <a:srgbClr val="C00000"/>
                </a:solidFill>
                <a:latin typeface="Arial"/>
                <a:cs typeface="Arial"/>
              </a:rPr>
              <a:t>2</a:t>
            </a:r>
            <a:r>
              <a:rPr dirty="0" sz="2400" spc="-10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C00000"/>
                </a:solidFill>
                <a:latin typeface="Arial"/>
                <a:cs typeface="Arial"/>
              </a:rPr>
              <a:t>minutes: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60448" y="1365503"/>
            <a:ext cx="8346948" cy="4693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44271"/>
            <a:ext cx="9264650" cy="467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900" b="1">
                <a:solidFill>
                  <a:srgbClr val="C00000"/>
                </a:solidFill>
                <a:latin typeface="Arial"/>
                <a:cs typeface="Arial"/>
              </a:rPr>
              <a:t>The innovative part of our project &amp; secret</a:t>
            </a:r>
            <a:r>
              <a:rPr dirty="0" sz="2900" spc="-18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900" spc="-5" b="1">
                <a:solidFill>
                  <a:srgbClr val="C00000"/>
                </a:solidFill>
                <a:latin typeface="Arial"/>
                <a:cs typeface="Arial"/>
              </a:rPr>
              <a:t>creativity:</a:t>
            </a:r>
            <a:endParaRPr sz="2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9580" y="2942844"/>
            <a:ext cx="4313231" cy="32339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385304" y="2942844"/>
            <a:ext cx="3732276" cy="3733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36956" y="927353"/>
            <a:ext cx="11918315" cy="848994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algn="just" marL="12700" marR="5080">
              <a:lnSpc>
                <a:spcPts val="2039"/>
              </a:lnSpc>
              <a:spcBef>
                <a:spcPts val="470"/>
              </a:spcBef>
            </a:pPr>
            <a:r>
              <a:rPr dirty="0" sz="2000">
                <a:latin typeface="Carlito"/>
                <a:cs typeface="Carlito"/>
              </a:rPr>
              <a:t>Our </a:t>
            </a:r>
            <a:r>
              <a:rPr dirty="0" sz="2000" spc="-5">
                <a:latin typeface="Carlito"/>
                <a:cs typeface="Carlito"/>
              </a:rPr>
              <a:t>project has </a:t>
            </a:r>
            <a:r>
              <a:rPr dirty="0" sz="2000">
                <a:latin typeface="Carlito"/>
                <a:cs typeface="Carlito"/>
              </a:rPr>
              <a:t>lots of </a:t>
            </a:r>
            <a:r>
              <a:rPr dirty="0" sz="2000" spc="-5">
                <a:latin typeface="Carlito"/>
                <a:cs typeface="Carlito"/>
              </a:rPr>
              <a:t>features based </a:t>
            </a:r>
            <a:r>
              <a:rPr dirty="0" sz="2000" spc="-10">
                <a:latin typeface="Carlito"/>
                <a:cs typeface="Carlito"/>
              </a:rPr>
              <a:t>on </a:t>
            </a:r>
            <a:r>
              <a:rPr dirty="0" sz="2000">
                <a:latin typeface="Carlito"/>
                <a:cs typeface="Carlito"/>
              </a:rPr>
              <a:t>the requirements </a:t>
            </a:r>
            <a:r>
              <a:rPr dirty="0" sz="2000" spc="-5">
                <a:latin typeface="Carlito"/>
                <a:cs typeface="Carlito"/>
              </a:rPr>
              <a:t>of </a:t>
            </a:r>
            <a:r>
              <a:rPr dirty="0" sz="2000">
                <a:latin typeface="Carlito"/>
                <a:cs typeface="Carlito"/>
              </a:rPr>
              <a:t>a </a:t>
            </a:r>
            <a:r>
              <a:rPr dirty="0" sz="2000" spc="-5">
                <a:latin typeface="Carlito"/>
                <a:cs typeface="Carlito"/>
              </a:rPr>
              <a:t>blind person. </a:t>
            </a:r>
            <a:r>
              <a:rPr dirty="0" sz="2000">
                <a:latin typeface="Carlito"/>
                <a:cs typeface="Carlito"/>
              </a:rPr>
              <a:t>After researching </a:t>
            </a:r>
            <a:r>
              <a:rPr dirty="0" sz="2000" spc="-5">
                <a:latin typeface="Carlito"/>
                <a:cs typeface="Carlito"/>
              </a:rPr>
              <a:t>on few blind  persons, we </a:t>
            </a:r>
            <a:r>
              <a:rPr dirty="0" sz="2000">
                <a:latin typeface="Carlito"/>
                <a:cs typeface="Carlito"/>
              </a:rPr>
              <a:t>successfully made the </a:t>
            </a:r>
            <a:r>
              <a:rPr dirty="0" sz="2000" spc="-5">
                <a:latin typeface="Carlito"/>
                <a:cs typeface="Carlito"/>
              </a:rPr>
              <a:t>innovative part of </a:t>
            </a:r>
            <a:r>
              <a:rPr dirty="0" sz="2000">
                <a:latin typeface="Carlito"/>
                <a:cs typeface="Carlito"/>
              </a:rPr>
              <a:t>the </a:t>
            </a:r>
            <a:r>
              <a:rPr dirty="0" sz="2000" spc="-5">
                <a:latin typeface="Carlito"/>
                <a:cs typeface="Carlito"/>
              </a:rPr>
              <a:t>project which is </a:t>
            </a:r>
            <a:r>
              <a:rPr dirty="0" sz="2000">
                <a:latin typeface="Carlito"/>
                <a:cs typeface="Carlito"/>
              </a:rPr>
              <a:t>detecting </a:t>
            </a:r>
            <a:r>
              <a:rPr dirty="0" sz="2000" spc="-5">
                <a:latin typeface="Carlito"/>
                <a:cs typeface="Carlito"/>
              </a:rPr>
              <a:t>objects with </a:t>
            </a:r>
            <a:r>
              <a:rPr dirty="0" sz="2000">
                <a:latin typeface="Carlito"/>
                <a:cs typeface="Carlito"/>
              </a:rPr>
              <a:t>a </a:t>
            </a:r>
            <a:r>
              <a:rPr dirty="0" sz="2000" spc="-5">
                <a:latin typeface="Carlito"/>
                <a:cs typeface="Carlito"/>
              </a:rPr>
              <a:t>voice output  system using </a:t>
            </a:r>
            <a:r>
              <a:rPr dirty="0" sz="2000">
                <a:latin typeface="Carlito"/>
                <a:cs typeface="Carlito"/>
              </a:rPr>
              <a:t>machine learning. </a:t>
            </a:r>
            <a:r>
              <a:rPr dirty="0" sz="2000" spc="-5">
                <a:latin typeface="Carlito"/>
                <a:cs typeface="Carlito"/>
              </a:rPr>
              <a:t>This feature is </a:t>
            </a:r>
            <a:r>
              <a:rPr dirty="0" sz="2000">
                <a:latin typeface="Carlito"/>
                <a:cs typeface="Carlito"/>
              </a:rPr>
              <a:t>unique and </a:t>
            </a:r>
            <a:r>
              <a:rPr dirty="0" sz="2000" spc="-40">
                <a:latin typeface="Arial"/>
                <a:cs typeface="Arial"/>
              </a:rPr>
              <a:t>can’t </a:t>
            </a:r>
            <a:r>
              <a:rPr dirty="0" sz="2000">
                <a:latin typeface="Carlito"/>
                <a:cs typeface="Carlito"/>
              </a:rPr>
              <a:t>be found </a:t>
            </a:r>
            <a:r>
              <a:rPr dirty="0" sz="2000" spc="-5">
                <a:latin typeface="Carlito"/>
                <a:cs typeface="Carlito"/>
              </a:rPr>
              <a:t>in </a:t>
            </a:r>
            <a:r>
              <a:rPr dirty="0" sz="2000">
                <a:latin typeface="Carlito"/>
                <a:cs typeface="Carlito"/>
              </a:rPr>
              <a:t>any </a:t>
            </a:r>
            <a:r>
              <a:rPr dirty="0" sz="2000" spc="-5">
                <a:latin typeface="Carlito"/>
                <a:cs typeface="Carlito"/>
              </a:rPr>
              <a:t>other </a:t>
            </a:r>
            <a:r>
              <a:rPr dirty="0" sz="2000">
                <a:latin typeface="Carlito"/>
                <a:cs typeface="Carlito"/>
              </a:rPr>
              <a:t>giant</a:t>
            </a:r>
            <a:r>
              <a:rPr dirty="0" sz="2000" spc="-95">
                <a:latin typeface="Carlito"/>
                <a:cs typeface="Carlito"/>
              </a:rPr>
              <a:t> </a:t>
            </a:r>
            <a:r>
              <a:rPr dirty="0" sz="2000">
                <a:latin typeface="Carlito"/>
                <a:cs typeface="Carlito"/>
              </a:rPr>
              <a:t>companies!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824" y="172923"/>
            <a:ext cx="5471795" cy="4686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900">
                <a:solidFill>
                  <a:srgbClr val="C00000"/>
                </a:solidFill>
                <a:latin typeface="Arial"/>
                <a:cs typeface="Arial"/>
              </a:rPr>
              <a:t>Sustainability &amp;</a:t>
            </a:r>
            <a:r>
              <a:rPr dirty="0" sz="2900" spc="-10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900">
                <a:solidFill>
                  <a:srgbClr val="C00000"/>
                </a:solidFill>
                <a:latin typeface="Arial"/>
                <a:cs typeface="Arial"/>
              </a:rPr>
              <a:t>completeness:</a:t>
            </a:r>
            <a:endParaRPr sz="2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3824" y="1639011"/>
            <a:ext cx="11819255" cy="1104265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algn="just" marL="12700" marR="5080">
              <a:lnSpc>
                <a:spcPct val="84500"/>
              </a:lnSpc>
              <a:spcBef>
                <a:spcPts val="475"/>
              </a:spcBef>
            </a:pP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Our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project is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made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using the best quality microcontroller and sensors,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so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this project will sustain  approximately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5 years. But our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project will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further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enhanced </a:t>
            </a:r>
            <a:r>
              <a:rPr dirty="0" sz="2000" spc="-10" b="1">
                <a:solidFill>
                  <a:srgbClr val="252525"/>
                </a:solidFill>
                <a:latin typeface="Times New Roman"/>
                <a:cs typeface="Times New Roman"/>
              </a:rPr>
              <a:t>by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using VLSI technology to design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the  PCB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unit. This makes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system furthermore compact. Also,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use of active RFID tags will transmit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the  location information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automatically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to the PCB unit,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when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the robot </a:t>
            </a:r>
            <a:r>
              <a:rPr dirty="0" sz="2000" spc="-5" b="1">
                <a:solidFill>
                  <a:srgbClr val="252525"/>
                </a:solidFill>
                <a:latin typeface="Times New Roman"/>
                <a:cs typeface="Times New Roman"/>
              </a:rPr>
              <a:t>is in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its</a:t>
            </a:r>
            <a:r>
              <a:rPr dirty="0" sz="2000" spc="-180" b="1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252525"/>
                </a:solidFill>
                <a:latin typeface="Times New Roman"/>
                <a:cs typeface="Times New Roman"/>
              </a:rPr>
              <a:t>range.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95275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**Thank</a:t>
            </a:r>
            <a:r>
              <a:rPr dirty="0" spc="-114"/>
              <a:t> </a:t>
            </a:r>
            <a:r>
              <a:rPr dirty="0"/>
              <a:t>You**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2022-12-02T11:11:45Z</dcterms:created>
  <dcterms:modified xsi:type="dcterms:W3CDTF">2022-12-02T11:11:45Z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2022-12-02T00:00:00Z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2022-12-02T00:00:00Z</vt:filetime>
  </property>
</Properties>
</file>