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0" r:id="rId4"/>
  </p:sldMasterIdLst>
  <p:notesMasterIdLst>
    <p:notesMasterId r:id="rId12"/>
  </p:notesMasterIdLst>
  <p:handoutMasterIdLst>
    <p:handoutMasterId r:id="rId13"/>
  </p:handoutMasterIdLst>
  <p:sldIdLst>
    <p:sldId id="257" r:id="rId5"/>
    <p:sldId id="261" r:id="rId6"/>
    <p:sldId id="272" r:id="rId7"/>
    <p:sldId id="266" r:id="rId8"/>
    <p:sldId id="274" r:id="rId9"/>
    <p:sldId id="275" r:id="rId10"/>
    <p:sldId id="27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28"/>
  </p:normalViewPr>
  <p:slideViewPr>
    <p:cSldViewPr snapToGrid="0" snapToObjects="1">
      <p:cViewPr varScale="1">
        <p:scale>
          <a:sx n="70" d="100"/>
          <a:sy n="70" d="100"/>
        </p:scale>
        <p:origin x="536" y="60"/>
      </p:cViewPr>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svg"/><Relationship Id="rId1" Type="http://schemas.openxmlformats.org/officeDocument/2006/relationships/image" Target="../media/image2.png"/><Relationship Id="rId6" Type="http://schemas.openxmlformats.org/officeDocument/2006/relationships/image" Target="../media/image8.svg"/><Relationship Id="rId5" Type="http://schemas.openxmlformats.org/officeDocument/2006/relationships/image" Target="../media/image4.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svg"/><Relationship Id="rId1" Type="http://schemas.openxmlformats.org/officeDocument/2006/relationships/image" Target="../media/image2.png"/><Relationship Id="rId6" Type="http://schemas.openxmlformats.org/officeDocument/2006/relationships/image" Target="../media/image8.svg"/><Relationship Id="rId5" Type="http://schemas.openxmlformats.org/officeDocument/2006/relationships/image" Target="../media/image4.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2DEA7-9DCD-4B2E-9DC5-BE121C266AFD}" type="doc">
      <dgm:prSet loTypeId="urn:microsoft.com/office/officeart/2018/2/layout/IconVerticalSolidList" loCatId="icon" qsTypeId="urn:microsoft.com/office/officeart/2005/8/quickstyle/simple1" qsCatId="simple" csTypeId="urn:microsoft.com/office/officeart/2018/5/colors/Iconchunking_neutralbg_accent3_2" csCatId="accent3" phldr="1"/>
      <dgm:spPr/>
      <dgm:t>
        <a:bodyPr/>
        <a:lstStyle/>
        <a:p>
          <a:endParaRPr lang="en-US"/>
        </a:p>
      </dgm:t>
    </dgm:pt>
    <dgm:pt modelId="{41CDB9B8-E81E-41E7-AE89-8F6EDFC88D92}">
      <dgm:prSet/>
      <dgm:spPr/>
      <dgm:t>
        <a:bodyPr/>
        <a:lstStyle/>
        <a:p>
          <a:pPr>
            <a:lnSpc>
              <a:spcPct val="100000"/>
            </a:lnSpc>
          </a:pPr>
          <a:r>
            <a:rPr lang="en-US" dirty="0" smtClean="0"/>
            <a:t>Introduction and solution</a:t>
          </a:r>
          <a:endParaRPr lang="en-US" dirty="0"/>
        </a:p>
      </dgm:t>
    </dgm:pt>
    <dgm:pt modelId="{5D2FF527-BA77-40BE-9414-16FAE46386BB}" type="parTrans" cxnId="{21EB7847-13AE-4881-9090-909F31360F4E}">
      <dgm:prSet/>
      <dgm:spPr/>
      <dgm:t>
        <a:bodyPr/>
        <a:lstStyle/>
        <a:p>
          <a:endParaRPr lang="en-US"/>
        </a:p>
      </dgm:t>
    </dgm:pt>
    <dgm:pt modelId="{BA791450-8D1E-4A6F-B71D-2984D9E245C4}" type="sibTrans" cxnId="{21EB7847-13AE-4881-9090-909F31360F4E}">
      <dgm:prSet/>
      <dgm:spPr/>
      <dgm:t>
        <a:bodyPr/>
        <a:lstStyle/>
        <a:p>
          <a:endParaRPr lang="en-US"/>
        </a:p>
      </dgm:t>
    </dgm:pt>
    <dgm:pt modelId="{4D7D34C7-9466-4514-BF51-7396C17436B5}">
      <dgm:prSet/>
      <dgm:spPr/>
      <dgm:t>
        <a:bodyPr/>
        <a:lstStyle/>
        <a:p>
          <a:pPr>
            <a:lnSpc>
              <a:spcPct val="100000"/>
            </a:lnSpc>
          </a:pPr>
          <a:r>
            <a:rPr lang="en-US" dirty="0" smtClean="0"/>
            <a:t>Future Promises</a:t>
          </a:r>
          <a:endParaRPr lang="en-US" dirty="0"/>
        </a:p>
      </dgm:t>
    </dgm:pt>
    <dgm:pt modelId="{37DD6CE0-C2AA-4EB6-9E7D-14AED2127C40}" type="parTrans" cxnId="{7EEBEB1B-497E-4365-84F9-FBB75D7759E5}">
      <dgm:prSet/>
      <dgm:spPr/>
      <dgm:t>
        <a:bodyPr/>
        <a:lstStyle/>
        <a:p>
          <a:endParaRPr lang="en-US"/>
        </a:p>
      </dgm:t>
    </dgm:pt>
    <dgm:pt modelId="{483498F9-A0C2-4668-85AB-D8E6E254F73B}" type="sibTrans" cxnId="{7EEBEB1B-497E-4365-84F9-FBB75D7759E5}">
      <dgm:prSet/>
      <dgm:spPr/>
      <dgm:t>
        <a:bodyPr/>
        <a:lstStyle/>
        <a:p>
          <a:endParaRPr lang="en-US"/>
        </a:p>
      </dgm:t>
    </dgm:pt>
    <dgm:pt modelId="{8E185869-F0D4-43E2-B08A-2F3E83EE98F3}">
      <dgm:prSet/>
      <dgm:spPr/>
      <dgm:t>
        <a:bodyPr/>
        <a:lstStyle/>
        <a:p>
          <a:pPr>
            <a:lnSpc>
              <a:spcPct val="100000"/>
            </a:lnSpc>
          </a:pPr>
          <a:r>
            <a:rPr lang="en-US" dirty="0" smtClean="0"/>
            <a:t>Result and Conclusion</a:t>
          </a:r>
          <a:endParaRPr lang="en-US" dirty="0"/>
        </a:p>
      </dgm:t>
    </dgm:pt>
    <dgm:pt modelId="{7EE27099-92EA-4EDF-B176-0E355876D272}" type="parTrans" cxnId="{7F970F62-30E3-4F5B-A242-825013BF84A8}">
      <dgm:prSet/>
      <dgm:spPr/>
      <dgm:t>
        <a:bodyPr/>
        <a:lstStyle/>
        <a:p>
          <a:endParaRPr lang="en-US"/>
        </a:p>
      </dgm:t>
    </dgm:pt>
    <dgm:pt modelId="{77D0876E-2BA2-4E28-ADB5-9885FCB7156A}" type="sibTrans" cxnId="{7F970F62-30E3-4F5B-A242-825013BF84A8}">
      <dgm:prSet/>
      <dgm:spPr/>
      <dgm:t>
        <a:bodyPr/>
        <a:lstStyle/>
        <a:p>
          <a:endParaRPr lang="en-US"/>
        </a:p>
      </dgm:t>
    </dgm:pt>
    <dgm:pt modelId="{C54DDAD1-57E2-410C-AC1B-2D57D298F048}" type="pres">
      <dgm:prSet presAssocID="{7B62DEA7-9DCD-4B2E-9DC5-BE121C266AFD}" presName="root" presStyleCnt="0">
        <dgm:presLayoutVars>
          <dgm:dir/>
          <dgm:resizeHandles val="exact"/>
        </dgm:presLayoutVars>
      </dgm:prSet>
      <dgm:spPr/>
      <dgm:t>
        <a:bodyPr/>
        <a:lstStyle/>
        <a:p>
          <a:endParaRPr lang="en-US"/>
        </a:p>
      </dgm:t>
    </dgm:pt>
    <dgm:pt modelId="{9980D35F-2118-4C83-9732-EF5CBBCA6FCA}" type="pres">
      <dgm:prSet presAssocID="{41CDB9B8-E81E-41E7-AE89-8F6EDFC88D92}" presName="compNode" presStyleCnt="0"/>
      <dgm:spPr/>
    </dgm:pt>
    <dgm:pt modelId="{DFE25A03-8A30-40B2-A251-4BE180558007}" type="pres">
      <dgm:prSet presAssocID="{41CDB9B8-E81E-41E7-AE89-8F6EDFC88D92}" presName="bgRect" presStyleLbl="bgShp" presStyleIdx="0" presStyleCnt="3"/>
      <dgm:spPr/>
    </dgm:pt>
    <dgm:pt modelId="{6B154ADC-7C71-49D8-B272-61A29620255E}" type="pres">
      <dgm:prSet presAssocID="{41CDB9B8-E81E-41E7-AE89-8F6EDFC88D9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Downward trend"/>
        </a:ext>
      </dgm:extLst>
    </dgm:pt>
    <dgm:pt modelId="{C94C9083-F19A-454E-BE10-DDDCEFD0B4A0}" type="pres">
      <dgm:prSet presAssocID="{41CDB9B8-E81E-41E7-AE89-8F6EDFC88D92}" presName="spaceRect" presStyleCnt="0"/>
      <dgm:spPr/>
    </dgm:pt>
    <dgm:pt modelId="{8ABDDEF2-D3EE-48F5-810E-D8B8D64CB1D1}" type="pres">
      <dgm:prSet presAssocID="{41CDB9B8-E81E-41E7-AE89-8F6EDFC88D92}" presName="parTx" presStyleLbl="revTx" presStyleIdx="0" presStyleCnt="3">
        <dgm:presLayoutVars>
          <dgm:chMax val="0"/>
          <dgm:chPref val="0"/>
        </dgm:presLayoutVars>
      </dgm:prSet>
      <dgm:spPr/>
      <dgm:t>
        <a:bodyPr/>
        <a:lstStyle/>
        <a:p>
          <a:endParaRPr lang="en-US"/>
        </a:p>
      </dgm:t>
    </dgm:pt>
    <dgm:pt modelId="{F7E222F4-C766-4010-93A0-7F5C3ECC40EC}" type="pres">
      <dgm:prSet presAssocID="{BA791450-8D1E-4A6F-B71D-2984D9E245C4}" presName="sibTrans" presStyleCnt="0"/>
      <dgm:spPr/>
    </dgm:pt>
    <dgm:pt modelId="{87D36025-EDF2-4358-A23A-5EE20443630A}" type="pres">
      <dgm:prSet presAssocID="{4D7D34C7-9466-4514-BF51-7396C17436B5}" presName="compNode" presStyleCnt="0"/>
      <dgm:spPr/>
    </dgm:pt>
    <dgm:pt modelId="{E7329DE9-6CBC-4222-BA02-41C8593CFC1E}" type="pres">
      <dgm:prSet presAssocID="{4D7D34C7-9466-4514-BF51-7396C17436B5}" presName="bgRect" presStyleLbl="bgShp" presStyleIdx="1" presStyleCnt="3"/>
      <dgm:spPr/>
    </dgm:pt>
    <dgm:pt modelId="{1E7A56FE-768E-48F9-ABA8-AAF197C8B2AB}" type="pres">
      <dgm:prSet presAssocID="{4D7D34C7-9466-4514-BF51-7396C17436B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Map with pin"/>
        </a:ext>
      </dgm:extLst>
    </dgm:pt>
    <dgm:pt modelId="{A63FC64D-8217-4E60-AC79-C557D2F90AF3}" type="pres">
      <dgm:prSet presAssocID="{4D7D34C7-9466-4514-BF51-7396C17436B5}" presName="spaceRect" presStyleCnt="0"/>
      <dgm:spPr/>
    </dgm:pt>
    <dgm:pt modelId="{24D6C1C7-45DC-4D9D-8D3C-EF806EEEC836}" type="pres">
      <dgm:prSet presAssocID="{4D7D34C7-9466-4514-BF51-7396C17436B5}" presName="parTx" presStyleLbl="revTx" presStyleIdx="1" presStyleCnt="3">
        <dgm:presLayoutVars>
          <dgm:chMax val="0"/>
          <dgm:chPref val="0"/>
        </dgm:presLayoutVars>
      </dgm:prSet>
      <dgm:spPr/>
      <dgm:t>
        <a:bodyPr/>
        <a:lstStyle/>
        <a:p>
          <a:endParaRPr lang="en-US"/>
        </a:p>
      </dgm:t>
    </dgm:pt>
    <dgm:pt modelId="{950A0348-0898-470C-8DF1-782CE8070D06}" type="pres">
      <dgm:prSet presAssocID="{483498F9-A0C2-4668-85AB-D8E6E254F73B}" presName="sibTrans" presStyleCnt="0"/>
      <dgm:spPr/>
    </dgm:pt>
    <dgm:pt modelId="{02DBEA77-C4FA-4163-88D1-D6B72205D221}" type="pres">
      <dgm:prSet presAssocID="{8E185869-F0D4-43E2-B08A-2F3E83EE98F3}" presName="compNode" presStyleCnt="0"/>
      <dgm:spPr/>
    </dgm:pt>
    <dgm:pt modelId="{625AEBC4-C6DD-430A-8F95-BBF226EF4AB3}" type="pres">
      <dgm:prSet presAssocID="{8E185869-F0D4-43E2-B08A-2F3E83EE98F3}" presName="bgRect" presStyleLbl="bgShp" presStyleIdx="2" presStyleCnt="3"/>
      <dgm:spPr/>
    </dgm:pt>
    <dgm:pt modelId="{9EC1BAA1-CEB2-4B9D-A637-07137D038F05}" type="pres">
      <dgm:prSet presAssocID="{8E185869-F0D4-43E2-B08A-2F3E83EE98F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hecklist"/>
        </a:ext>
      </dgm:extLst>
    </dgm:pt>
    <dgm:pt modelId="{0E4092B3-0527-4E96-B2A5-2B7CA6F4A4FC}" type="pres">
      <dgm:prSet presAssocID="{8E185869-F0D4-43E2-B08A-2F3E83EE98F3}" presName="spaceRect" presStyleCnt="0"/>
      <dgm:spPr/>
    </dgm:pt>
    <dgm:pt modelId="{DEB2A193-A1DC-4B26-848A-CC858F8E32AC}" type="pres">
      <dgm:prSet presAssocID="{8E185869-F0D4-43E2-B08A-2F3E83EE98F3}" presName="parTx" presStyleLbl="revTx" presStyleIdx="2" presStyleCnt="3">
        <dgm:presLayoutVars>
          <dgm:chMax val="0"/>
          <dgm:chPref val="0"/>
        </dgm:presLayoutVars>
      </dgm:prSet>
      <dgm:spPr/>
      <dgm:t>
        <a:bodyPr/>
        <a:lstStyle/>
        <a:p>
          <a:endParaRPr lang="en-US"/>
        </a:p>
      </dgm:t>
    </dgm:pt>
  </dgm:ptLst>
  <dgm:cxnLst>
    <dgm:cxn modelId="{7F970F62-30E3-4F5B-A242-825013BF84A8}" srcId="{7B62DEA7-9DCD-4B2E-9DC5-BE121C266AFD}" destId="{8E185869-F0D4-43E2-B08A-2F3E83EE98F3}" srcOrd="2" destOrd="0" parTransId="{7EE27099-92EA-4EDF-B176-0E355876D272}" sibTransId="{77D0876E-2BA2-4E28-ADB5-9885FCB7156A}"/>
    <dgm:cxn modelId="{111667AB-D41A-4BAE-93F5-9664017E161D}" type="presOf" srcId="{8E185869-F0D4-43E2-B08A-2F3E83EE98F3}" destId="{DEB2A193-A1DC-4B26-848A-CC858F8E32AC}" srcOrd="0" destOrd="0" presId="urn:microsoft.com/office/officeart/2018/2/layout/IconVerticalSolidList"/>
    <dgm:cxn modelId="{7EEBEB1B-497E-4365-84F9-FBB75D7759E5}" srcId="{7B62DEA7-9DCD-4B2E-9DC5-BE121C266AFD}" destId="{4D7D34C7-9466-4514-BF51-7396C17436B5}" srcOrd="1" destOrd="0" parTransId="{37DD6CE0-C2AA-4EB6-9E7D-14AED2127C40}" sibTransId="{483498F9-A0C2-4668-85AB-D8E6E254F73B}"/>
    <dgm:cxn modelId="{F9FCBEAA-6B8B-4272-96AC-743648D41B7F}" type="presOf" srcId="{4D7D34C7-9466-4514-BF51-7396C17436B5}" destId="{24D6C1C7-45DC-4D9D-8D3C-EF806EEEC836}" srcOrd="0" destOrd="0" presId="urn:microsoft.com/office/officeart/2018/2/layout/IconVerticalSolidList"/>
    <dgm:cxn modelId="{FD7AD83B-7876-49C4-96DE-C0E479028947}" type="presOf" srcId="{41CDB9B8-E81E-41E7-AE89-8F6EDFC88D92}" destId="{8ABDDEF2-D3EE-48F5-810E-D8B8D64CB1D1}" srcOrd="0" destOrd="0" presId="urn:microsoft.com/office/officeart/2018/2/layout/IconVerticalSolidList"/>
    <dgm:cxn modelId="{15E4859A-6FE7-4F93-9F13-B5B64ACFADF4}" type="presOf" srcId="{7B62DEA7-9DCD-4B2E-9DC5-BE121C266AFD}" destId="{C54DDAD1-57E2-410C-AC1B-2D57D298F048}" srcOrd="0" destOrd="0" presId="urn:microsoft.com/office/officeart/2018/2/layout/IconVerticalSolidList"/>
    <dgm:cxn modelId="{21EB7847-13AE-4881-9090-909F31360F4E}" srcId="{7B62DEA7-9DCD-4B2E-9DC5-BE121C266AFD}" destId="{41CDB9B8-E81E-41E7-AE89-8F6EDFC88D92}" srcOrd="0" destOrd="0" parTransId="{5D2FF527-BA77-40BE-9414-16FAE46386BB}" sibTransId="{BA791450-8D1E-4A6F-B71D-2984D9E245C4}"/>
    <dgm:cxn modelId="{FF46BE6D-2690-405B-A4B2-83A12542E6CE}" type="presParOf" srcId="{C54DDAD1-57E2-410C-AC1B-2D57D298F048}" destId="{9980D35F-2118-4C83-9732-EF5CBBCA6FCA}" srcOrd="0" destOrd="0" presId="urn:microsoft.com/office/officeart/2018/2/layout/IconVerticalSolidList"/>
    <dgm:cxn modelId="{E67405C6-58A6-4BD1-87AC-010D9EF340BF}" type="presParOf" srcId="{9980D35F-2118-4C83-9732-EF5CBBCA6FCA}" destId="{DFE25A03-8A30-40B2-A251-4BE180558007}" srcOrd="0" destOrd="0" presId="urn:microsoft.com/office/officeart/2018/2/layout/IconVerticalSolidList"/>
    <dgm:cxn modelId="{244E9B3D-250F-4D1D-9284-2349C5E4EF7F}" type="presParOf" srcId="{9980D35F-2118-4C83-9732-EF5CBBCA6FCA}" destId="{6B154ADC-7C71-49D8-B272-61A29620255E}" srcOrd="1" destOrd="0" presId="urn:microsoft.com/office/officeart/2018/2/layout/IconVerticalSolidList"/>
    <dgm:cxn modelId="{FF0506F1-1B9E-47E3-AF0A-DDBF9B31D0EE}" type="presParOf" srcId="{9980D35F-2118-4C83-9732-EF5CBBCA6FCA}" destId="{C94C9083-F19A-454E-BE10-DDDCEFD0B4A0}" srcOrd="2" destOrd="0" presId="urn:microsoft.com/office/officeart/2018/2/layout/IconVerticalSolidList"/>
    <dgm:cxn modelId="{C7239360-C14C-4642-B728-CA1056795C7D}" type="presParOf" srcId="{9980D35F-2118-4C83-9732-EF5CBBCA6FCA}" destId="{8ABDDEF2-D3EE-48F5-810E-D8B8D64CB1D1}" srcOrd="3" destOrd="0" presId="urn:microsoft.com/office/officeart/2018/2/layout/IconVerticalSolidList"/>
    <dgm:cxn modelId="{6F3279CE-8917-4EF1-A234-27FC6C39FDF6}" type="presParOf" srcId="{C54DDAD1-57E2-410C-AC1B-2D57D298F048}" destId="{F7E222F4-C766-4010-93A0-7F5C3ECC40EC}" srcOrd="1" destOrd="0" presId="urn:microsoft.com/office/officeart/2018/2/layout/IconVerticalSolidList"/>
    <dgm:cxn modelId="{37DAB135-C11D-43AA-B6D6-3BCCFB0C64EF}" type="presParOf" srcId="{C54DDAD1-57E2-410C-AC1B-2D57D298F048}" destId="{87D36025-EDF2-4358-A23A-5EE20443630A}" srcOrd="2" destOrd="0" presId="urn:microsoft.com/office/officeart/2018/2/layout/IconVerticalSolidList"/>
    <dgm:cxn modelId="{87BC9BD5-3469-4707-96C3-150ED01591D8}" type="presParOf" srcId="{87D36025-EDF2-4358-A23A-5EE20443630A}" destId="{E7329DE9-6CBC-4222-BA02-41C8593CFC1E}" srcOrd="0" destOrd="0" presId="urn:microsoft.com/office/officeart/2018/2/layout/IconVerticalSolidList"/>
    <dgm:cxn modelId="{5C091AE1-02CD-4182-B483-D3F3220B80F1}" type="presParOf" srcId="{87D36025-EDF2-4358-A23A-5EE20443630A}" destId="{1E7A56FE-768E-48F9-ABA8-AAF197C8B2AB}" srcOrd="1" destOrd="0" presId="urn:microsoft.com/office/officeart/2018/2/layout/IconVerticalSolidList"/>
    <dgm:cxn modelId="{9652C9A7-CAA5-4654-8165-06B5CEA6D2D3}" type="presParOf" srcId="{87D36025-EDF2-4358-A23A-5EE20443630A}" destId="{A63FC64D-8217-4E60-AC79-C557D2F90AF3}" srcOrd="2" destOrd="0" presId="urn:microsoft.com/office/officeart/2018/2/layout/IconVerticalSolidList"/>
    <dgm:cxn modelId="{C508AD7D-D52C-49D0-AC01-018F430387B6}" type="presParOf" srcId="{87D36025-EDF2-4358-A23A-5EE20443630A}" destId="{24D6C1C7-45DC-4D9D-8D3C-EF806EEEC836}" srcOrd="3" destOrd="0" presId="urn:microsoft.com/office/officeart/2018/2/layout/IconVerticalSolidList"/>
    <dgm:cxn modelId="{AAC131DC-5FF1-46BB-9F2B-AB5E92C6621C}" type="presParOf" srcId="{C54DDAD1-57E2-410C-AC1B-2D57D298F048}" destId="{950A0348-0898-470C-8DF1-782CE8070D06}" srcOrd="3" destOrd="0" presId="urn:microsoft.com/office/officeart/2018/2/layout/IconVerticalSolidList"/>
    <dgm:cxn modelId="{7B6FC3DD-B1BB-47D6-AB8F-BF484D592FC7}" type="presParOf" srcId="{C54DDAD1-57E2-410C-AC1B-2D57D298F048}" destId="{02DBEA77-C4FA-4163-88D1-D6B72205D221}" srcOrd="4" destOrd="0" presId="urn:microsoft.com/office/officeart/2018/2/layout/IconVerticalSolidList"/>
    <dgm:cxn modelId="{34E7FC5C-21A3-4CEB-B75F-1CB6D391A346}" type="presParOf" srcId="{02DBEA77-C4FA-4163-88D1-D6B72205D221}" destId="{625AEBC4-C6DD-430A-8F95-BBF226EF4AB3}" srcOrd="0" destOrd="0" presId="urn:microsoft.com/office/officeart/2018/2/layout/IconVerticalSolidList"/>
    <dgm:cxn modelId="{426A1151-6796-4DFD-B229-4EDCBA3357E5}" type="presParOf" srcId="{02DBEA77-C4FA-4163-88D1-D6B72205D221}" destId="{9EC1BAA1-CEB2-4B9D-A637-07137D038F05}" srcOrd="1" destOrd="0" presId="urn:microsoft.com/office/officeart/2018/2/layout/IconVerticalSolidList"/>
    <dgm:cxn modelId="{3B98EEC3-0427-4C71-B4DB-84ED1B805665}" type="presParOf" srcId="{02DBEA77-C4FA-4163-88D1-D6B72205D221}" destId="{0E4092B3-0527-4E96-B2A5-2B7CA6F4A4FC}" srcOrd="2" destOrd="0" presId="urn:microsoft.com/office/officeart/2018/2/layout/IconVerticalSolidList"/>
    <dgm:cxn modelId="{D4B1EBBD-185E-4D68-A0AA-3E0148E57A22}" type="presParOf" srcId="{02DBEA77-C4FA-4163-88D1-D6B72205D221}" destId="{DEB2A193-A1DC-4B26-848A-CC858F8E32A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503D04-C97E-4622-AE07-D0307CB3B4CA}" type="doc">
      <dgm:prSet loTypeId="urn:microsoft.com/office/officeart/2016/7/layout/LinearArrowProcessNumbered" loCatId="process" qsTypeId="urn:microsoft.com/office/officeart/2005/8/quickstyle/simple2" qsCatId="simple" csTypeId="urn:microsoft.com/office/officeart/2005/8/colors/accent2_2" csCatId="accent2" phldr="1"/>
      <dgm:spPr/>
      <dgm:t>
        <a:bodyPr/>
        <a:lstStyle/>
        <a:p>
          <a:endParaRPr lang="en-US"/>
        </a:p>
      </dgm:t>
    </dgm:pt>
    <dgm:pt modelId="{AAC263CB-8256-4B03-92FE-1622698FB3E9}">
      <dgm:prSet custT="1"/>
      <dgm:spPr>
        <a:solidFill>
          <a:schemeClr val="accent2">
            <a:lumMod val="20000"/>
            <a:lumOff val="80000"/>
            <a:alpha val="90000"/>
          </a:schemeClr>
        </a:solidFill>
        <a:ln>
          <a:noFill/>
        </a:ln>
      </dgm:spPr>
      <dgm:t>
        <a:bodyPr anchor="ctr"/>
        <a:lstStyle/>
        <a:p>
          <a:pPr algn="ctr"/>
          <a:r>
            <a:rPr lang="en-US" sz="1400" dirty="0" smtClean="0"/>
            <a:t>Real-time PCR micro device with optical sensors.</a:t>
          </a:r>
          <a:endParaRPr lang="en-US" sz="1400" dirty="0"/>
        </a:p>
      </dgm:t>
    </dgm:pt>
    <dgm:pt modelId="{0BEED663-FC38-4EAD-940F-4C475D2C87DB}" type="parTrans" cxnId="{C5E94186-9CB6-4C42-92B3-C546CC53A7B9}">
      <dgm:prSet/>
      <dgm:spPr/>
      <dgm:t>
        <a:bodyPr/>
        <a:lstStyle/>
        <a:p>
          <a:endParaRPr lang="en-US" sz="4000"/>
        </a:p>
      </dgm:t>
    </dgm:pt>
    <dgm:pt modelId="{808B76D0-8EC7-469A-93AC-7A6017188A9D}" type="sibTrans" cxnId="{C5E94186-9CB6-4C42-92B3-C546CC53A7B9}">
      <dgm:prSet phldrT="1" phldr="0"/>
      <dgm:spPr>
        <a:solidFill>
          <a:schemeClr val="accent2"/>
        </a:solidFill>
        <a:ln>
          <a:noFill/>
        </a:ln>
      </dgm:spPr>
      <dgm:t>
        <a:bodyPr/>
        <a:lstStyle/>
        <a:p>
          <a:r>
            <a:rPr lang="en-US" dirty="0">
              <a:solidFill>
                <a:schemeClr val="bg2"/>
              </a:solidFill>
            </a:rPr>
            <a:t>1</a:t>
          </a:r>
        </a:p>
      </dgm:t>
    </dgm:pt>
    <dgm:pt modelId="{4E8D2E69-0173-4BD3-B96A-7A9C5DD12B47}">
      <dgm:prSet custT="1"/>
      <dgm:spPr>
        <a:solidFill>
          <a:schemeClr val="accent2">
            <a:lumMod val="20000"/>
            <a:lumOff val="80000"/>
            <a:alpha val="90000"/>
          </a:schemeClr>
        </a:solidFill>
        <a:ln>
          <a:noFill/>
        </a:ln>
      </dgm:spPr>
      <dgm:t>
        <a:bodyPr anchor="ctr"/>
        <a:lstStyle/>
        <a:p>
          <a:pPr algn="ctr"/>
          <a:r>
            <a:rPr lang="en-US" sz="1400" dirty="0" smtClean="0"/>
            <a:t>Noninvasive cancer detection Using Hyperspectral Images</a:t>
          </a:r>
          <a:endParaRPr lang="en-US" sz="1400" dirty="0"/>
        </a:p>
      </dgm:t>
    </dgm:pt>
    <dgm:pt modelId="{B954BF22-E3B3-4A1C-802E-590228BE2D9C}" type="parTrans" cxnId="{0F866C41-EB5F-47BD-A2CD-A58671F15B67}">
      <dgm:prSet/>
      <dgm:spPr/>
      <dgm:t>
        <a:bodyPr/>
        <a:lstStyle/>
        <a:p>
          <a:endParaRPr lang="en-US" sz="4000"/>
        </a:p>
      </dgm:t>
    </dgm:pt>
    <dgm:pt modelId="{FEF1E80E-8A9E-4B0A-817C-2A4CFDCF3FB2}" type="sibTrans" cxnId="{0F866C41-EB5F-47BD-A2CD-A58671F15B67}">
      <dgm:prSet phldrT="2" phldr="0"/>
      <dgm:spPr>
        <a:solidFill>
          <a:schemeClr val="accent2"/>
        </a:solidFill>
        <a:ln>
          <a:noFill/>
        </a:ln>
      </dgm:spPr>
      <dgm:t>
        <a:bodyPr/>
        <a:lstStyle/>
        <a:p>
          <a:r>
            <a:rPr lang="en-US" dirty="0">
              <a:solidFill>
                <a:schemeClr val="bg2"/>
              </a:solidFill>
            </a:rPr>
            <a:t>2</a:t>
          </a:r>
        </a:p>
      </dgm:t>
    </dgm:pt>
    <dgm:pt modelId="{93A6A030-ABAB-4EFA-B539-0FDB3E07C1EF}">
      <dgm:prSet custT="1"/>
      <dgm:spPr>
        <a:solidFill>
          <a:schemeClr val="accent2">
            <a:lumMod val="20000"/>
            <a:lumOff val="80000"/>
            <a:alpha val="90000"/>
          </a:schemeClr>
        </a:solidFill>
        <a:ln>
          <a:noFill/>
        </a:ln>
      </dgm:spPr>
      <dgm:t>
        <a:bodyPr anchor="ctr"/>
        <a:lstStyle/>
        <a:p>
          <a:pPr algn="ctr"/>
          <a:r>
            <a:rPr lang="en-US" sz="1400" dirty="0" smtClean="0"/>
            <a:t>Non-invasive early detection of cancer four years before conventional diagnosis using a blood test</a:t>
          </a:r>
          <a:endParaRPr lang="en-US" sz="1400" dirty="0"/>
        </a:p>
      </dgm:t>
    </dgm:pt>
    <dgm:pt modelId="{3D674B97-6DC6-4A12-85BA-0976D3064237}" type="parTrans" cxnId="{4B40C8DC-6B57-4F5B-8440-7241C649700B}">
      <dgm:prSet/>
      <dgm:spPr/>
      <dgm:t>
        <a:bodyPr/>
        <a:lstStyle/>
        <a:p>
          <a:endParaRPr lang="en-US" sz="4000"/>
        </a:p>
      </dgm:t>
    </dgm:pt>
    <dgm:pt modelId="{BFE0749E-E343-4A6F-BD09-2810EE6B4BD7}" type="sibTrans" cxnId="{4B40C8DC-6B57-4F5B-8440-7241C649700B}">
      <dgm:prSet phldrT="3" phldr="0"/>
      <dgm:spPr>
        <a:solidFill>
          <a:schemeClr val="accent2"/>
        </a:solidFill>
        <a:ln>
          <a:noFill/>
        </a:ln>
      </dgm:spPr>
      <dgm:t>
        <a:bodyPr/>
        <a:lstStyle/>
        <a:p>
          <a:r>
            <a:rPr lang="en-US" dirty="0">
              <a:solidFill>
                <a:schemeClr val="bg2"/>
              </a:solidFill>
            </a:rPr>
            <a:t>3</a:t>
          </a:r>
        </a:p>
      </dgm:t>
    </dgm:pt>
    <dgm:pt modelId="{3C40F323-2A26-1146-9131-B2D8B599E05D}" type="pres">
      <dgm:prSet presAssocID="{D4503D04-C97E-4622-AE07-D0307CB3B4CA}" presName="linearFlow" presStyleCnt="0">
        <dgm:presLayoutVars>
          <dgm:dir/>
          <dgm:animLvl val="lvl"/>
          <dgm:resizeHandles val="exact"/>
        </dgm:presLayoutVars>
      </dgm:prSet>
      <dgm:spPr/>
      <dgm:t>
        <a:bodyPr/>
        <a:lstStyle/>
        <a:p>
          <a:endParaRPr lang="en-US"/>
        </a:p>
      </dgm:t>
    </dgm:pt>
    <dgm:pt modelId="{296CA727-22E4-1143-B024-CE111CF4A770}" type="pres">
      <dgm:prSet presAssocID="{AAC263CB-8256-4B03-92FE-1622698FB3E9}" presName="compositeNode" presStyleCnt="0"/>
      <dgm:spPr/>
    </dgm:pt>
    <dgm:pt modelId="{321FD1E3-6BBE-294B-B4C0-6DC5A435E948}" type="pres">
      <dgm:prSet presAssocID="{AAC263CB-8256-4B03-92FE-1622698FB3E9}" presName="parTx" presStyleLbl="node1" presStyleIdx="0" presStyleCnt="0">
        <dgm:presLayoutVars>
          <dgm:chMax val="0"/>
          <dgm:chPref val="0"/>
          <dgm:bulletEnabled val="1"/>
        </dgm:presLayoutVars>
      </dgm:prSet>
      <dgm:spPr/>
    </dgm:pt>
    <dgm:pt modelId="{70577C9B-C730-EA49-B58D-C5D075366A14}" type="pres">
      <dgm:prSet presAssocID="{AAC263CB-8256-4B03-92FE-1622698FB3E9}" presName="parSh" presStyleCnt="0"/>
      <dgm:spPr/>
    </dgm:pt>
    <dgm:pt modelId="{8B390F72-5471-DD42-9CE3-6F37BDA74B87}" type="pres">
      <dgm:prSet presAssocID="{AAC263CB-8256-4B03-92FE-1622698FB3E9}" presName="lineNode" presStyleLbl="alignAccFollowNode1" presStyleIdx="0" presStyleCnt="9"/>
      <dgm:spPr/>
    </dgm:pt>
    <dgm:pt modelId="{B510E1DB-3720-2045-A15B-D53248B697B7}" type="pres">
      <dgm:prSet presAssocID="{AAC263CB-8256-4B03-92FE-1622698FB3E9}" presName="lineArrowNode" presStyleLbl="alignAccFollowNode1" presStyleIdx="1" presStyleCnt="9"/>
      <dgm:spPr/>
    </dgm:pt>
    <dgm:pt modelId="{CE8B700A-AC6F-0E47-AEFA-DA760C3E6A6D}" type="pres">
      <dgm:prSet presAssocID="{808B76D0-8EC7-469A-93AC-7A6017188A9D}" presName="sibTransNodeCircle" presStyleLbl="alignNode1" presStyleIdx="0" presStyleCnt="3">
        <dgm:presLayoutVars>
          <dgm:chMax val="0"/>
          <dgm:bulletEnabled/>
        </dgm:presLayoutVars>
      </dgm:prSet>
      <dgm:spPr/>
      <dgm:t>
        <a:bodyPr/>
        <a:lstStyle/>
        <a:p>
          <a:endParaRPr lang="en-US"/>
        </a:p>
      </dgm:t>
    </dgm:pt>
    <dgm:pt modelId="{FCC40D6F-EEB6-3446-88E1-B053AA67D0BA}" type="pres">
      <dgm:prSet presAssocID="{808B76D0-8EC7-469A-93AC-7A6017188A9D}" presName="spacerBetweenCircleAndCallout" presStyleCnt="0">
        <dgm:presLayoutVars/>
      </dgm:prSet>
      <dgm:spPr/>
    </dgm:pt>
    <dgm:pt modelId="{12DC819D-BB19-CE49-AFEB-155922B01406}" type="pres">
      <dgm:prSet presAssocID="{AAC263CB-8256-4B03-92FE-1622698FB3E9}" presName="nodeText" presStyleLbl="alignAccFollowNode1" presStyleIdx="2" presStyleCnt="9">
        <dgm:presLayoutVars>
          <dgm:bulletEnabled val="1"/>
        </dgm:presLayoutVars>
      </dgm:prSet>
      <dgm:spPr/>
      <dgm:t>
        <a:bodyPr/>
        <a:lstStyle/>
        <a:p>
          <a:endParaRPr lang="en-US"/>
        </a:p>
      </dgm:t>
    </dgm:pt>
    <dgm:pt modelId="{C23696F0-ABD6-D744-AF78-0E1E04C15B58}" type="pres">
      <dgm:prSet presAssocID="{808B76D0-8EC7-469A-93AC-7A6017188A9D}" presName="sibTransComposite" presStyleCnt="0"/>
      <dgm:spPr/>
    </dgm:pt>
    <dgm:pt modelId="{EC700B7C-22AD-A448-932D-B2D74EB83739}" type="pres">
      <dgm:prSet presAssocID="{4E8D2E69-0173-4BD3-B96A-7A9C5DD12B47}" presName="compositeNode" presStyleCnt="0"/>
      <dgm:spPr/>
    </dgm:pt>
    <dgm:pt modelId="{DA09631C-A7BE-7B4B-B67A-731744F53514}" type="pres">
      <dgm:prSet presAssocID="{4E8D2E69-0173-4BD3-B96A-7A9C5DD12B47}" presName="parTx" presStyleLbl="node1" presStyleIdx="0" presStyleCnt="0">
        <dgm:presLayoutVars>
          <dgm:chMax val="0"/>
          <dgm:chPref val="0"/>
          <dgm:bulletEnabled val="1"/>
        </dgm:presLayoutVars>
      </dgm:prSet>
      <dgm:spPr/>
    </dgm:pt>
    <dgm:pt modelId="{325962D1-06AA-2647-AF55-6B9872C540C1}" type="pres">
      <dgm:prSet presAssocID="{4E8D2E69-0173-4BD3-B96A-7A9C5DD12B47}" presName="parSh" presStyleCnt="0"/>
      <dgm:spPr/>
    </dgm:pt>
    <dgm:pt modelId="{4A0B88BF-91DC-214E-A662-99F2E5E1AA6F}" type="pres">
      <dgm:prSet presAssocID="{4E8D2E69-0173-4BD3-B96A-7A9C5DD12B47}" presName="lineNode" presStyleLbl="alignAccFollowNode1" presStyleIdx="3" presStyleCnt="9"/>
      <dgm:spPr/>
    </dgm:pt>
    <dgm:pt modelId="{C1172316-FFE1-2D41-82E9-8EB0F5EACF76}" type="pres">
      <dgm:prSet presAssocID="{4E8D2E69-0173-4BD3-B96A-7A9C5DD12B47}" presName="lineArrowNode" presStyleLbl="alignAccFollowNode1" presStyleIdx="4" presStyleCnt="9"/>
      <dgm:spPr/>
    </dgm:pt>
    <dgm:pt modelId="{D40ADF37-3E5B-2D42-9470-8264667346F7}" type="pres">
      <dgm:prSet presAssocID="{FEF1E80E-8A9E-4B0A-817C-2A4CFDCF3FB2}" presName="sibTransNodeCircle" presStyleLbl="alignNode1" presStyleIdx="1" presStyleCnt="3">
        <dgm:presLayoutVars>
          <dgm:chMax val="0"/>
          <dgm:bulletEnabled/>
        </dgm:presLayoutVars>
      </dgm:prSet>
      <dgm:spPr/>
      <dgm:t>
        <a:bodyPr/>
        <a:lstStyle/>
        <a:p>
          <a:endParaRPr lang="en-US"/>
        </a:p>
      </dgm:t>
    </dgm:pt>
    <dgm:pt modelId="{9A2130FA-E71D-2149-B6B5-729705DA753F}" type="pres">
      <dgm:prSet presAssocID="{FEF1E80E-8A9E-4B0A-817C-2A4CFDCF3FB2}" presName="spacerBetweenCircleAndCallout" presStyleCnt="0">
        <dgm:presLayoutVars/>
      </dgm:prSet>
      <dgm:spPr/>
    </dgm:pt>
    <dgm:pt modelId="{EA4D4141-C1BF-E74E-8ECF-933FF6EE68D4}" type="pres">
      <dgm:prSet presAssocID="{4E8D2E69-0173-4BD3-B96A-7A9C5DD12B47}" presName="nodeText" presStyleLbl="alignAccFollowNode1" presStyleIdx="5" presStyleCnt="9">
        <dgm:presLayoutVars>
          <dgm:bulletEnabled val="1"/>
        </dgm:presLayoutVars>
      </dgm:prSet>
      <dgm:spPr/>
      <dgm:t>
        <a:bodyPr/>
        <a:lstStyle/>
        <a:p>
          <a:endParaRPr lang="en-US"/>
        </a:p>
      </dgm:t>
    </dgm:pt>
    <dgm:pt modelId="{80422F12-2F31-1041-9626-1A4A27C2D252}" type="pres">
      <dgm:prSet presAssocID="{FEF1E80E-8A9E-4B0A-817C-2A4CFDCF3FB2}" presName="sibTransComposite" presStyleCnt="0"/>
      <dgm:spPr/>
    </dgm:pt>
    <dgm:pt modelId="{B400E8F3-1394-C54D-A864-8B6685A025A9}" type="pres">
      <dgm:prSet presAssocID="{93A6A030-ABAB-4EFA-B539-0FDB3E07C1EF}" presName="compositeNode" presStyleCnt="0"/>
      <dgm:spPr/>
    </dgm:pt>
    <dgm:pt modelId="{0257A0F1-83E2-5242-BBAF-4082D66272A5}" type="pres">
      <dgm:prSet presAssocID="{93A6A030-ABAB-4EFA-B539-0FDB3E07C1EF}" presName="parTx" presStyleLbl="node1" presStyleIdx="0" presStyleCnt="0">
        <dgm:presLayoutVars>
          <dgm:chMax val="0"/>
          <dgm:chPref val="0"/>
          <dgm:bulletEnabled val="1"/>
        </dgm:presLayoutVars>
      </dgm:prSet>
      <dgm:spPr/>
    </dgm:pt>
    <dgm:pt modelId="{7F89A7B0-A25A-A34E-9E43-6769278A1274}" type="pres">
      <dgm:prSet presAssocID="{93A6A030-ABAB-4EFA-B539-0FDB3E07C1EF}" presName="parSh" presStyleCnt="0"/>
      <dgm:spPr/>
    </dgm:pt>
    <dgm:pt modelId="{EBC17C66-42F5-8741-9366-67B899EB8470}" type="pres">
      <dgm:prSet presAssocID="{93A6A030-ABAB-4EFA-B539-0FDB3E07C1EF}" presName="lineNode" presStyleLbl="alignAccFollowNode1" presStyleIdx="6" presStyleCnt="9"/>
      <dgm:spPr/>
    </dgm:pt>
    <dgm:pt modelId="{35A0AD7D-4761-5A4E-8421-A0D0A060E3A2}" type="pres">
      <dgm:prSet presAssocID="{93A6A030-ABAB-4EFA-B539-0FDB3E07C1EF}" presName="lineArrowNode" presStyleLbl="alignAccFollowNode1" presStyleIdx="7" presStyleCnt="9"/>
      <dgm:spPr/>
    </dgm:pt>
    <dgm:pt modelId="{2E09C126-5366-AA41-9BAD-31AD467B40A9}" type="pres">
      <dgm:prSet presAssocID="{BFE0749E-E343-4A6F-BD09-2810EE6B4BD7}" presName="sibTransNodeCircle" presStyleLbl="alignNode1" presStyleIdx="2" presStyleCnt="3">
        <dgm:presLayoutVars>
          <dgm:chMax val="0"/>
          <dgm:bulletEnabled/>
        </dgm:presLayoutVars>
      </dgm:prSet>
      <dgm:spPr/>
      <dgm:t>
        <a:bodyPr/>
        <a:lstStyle/>
        <a:p>
          <a:endParaRPr lang="en-US"/>
        </a:p>
      </dgm:t>
    </dgm:pt>
    <dgm:pt modelId="{7D99A2E4-B1CC-5046-9048-90027FA547BE}" type="pres">
      <dgm:prSet presAssocID="{BFE0749E-E343-4A6F-BD09-2810EE6B4BD7}" presName="spacerBetweenCircleAndCallout" presStyleCnt="0">
        <dgm:presLayoutVars/>
      </dgm:prSet>
      <dgm:spPr/>
    </dgm:pt>
    <dgm:pt modelId="{2CCAA94D-0D9E-CB40-97A3-00A05F4F0DC2}" type="pres">
      <dgm:prSet presAssocID="{93A6A030-ABAB-4EFA-B539-0FDB3E07C1EF}" presName="nodeText" presStyleLbl="alignAccFollowNode1" presStyleIdx="8" presStyleCnt="9">
        <dgm:presLayoutVars>
          <dgm:bulletEnabled val="1"/>
        </dgm:presLayoutVars>
      </dgm:prSet>
      <dgm:spPr/>
      <dgm:t>
        <a:bodyPr/>
        <a:lstStyle/>
        <a:p>
          <a:endParaRPr lang="en-US"/>
        </a:p>
      </dgm:t>
    </dgm:pt>
  </dgm:ptLst>
  <dgm:cxnLst>
    <dgm:cxn modelId="{C5E94186-9CB6-4C42-92B3-C546CC53A7B9}" srcId="{D4503D04-C97E-4622-AE07-D0307CB3B4CA}" destId="{AAC263CB-8256-4B03-92FE-1622698FB3E9}" srcOrd="0" destOrd="0" parTransId="{0BEED663-FC38-4EAD-940F-4C475D2C87DB}" sibTransId="{808B76D0-8EC7-469A-93AC-7A6017188A9D}"/>
    <dgm:cxn modelId="{0F866C41-EB5F-47BD-A2CD-A58671F15B67}" srcId="{D4503D04-C97E-4622-AE07-D0307CB3B4CA}" destId="{4E8D2E69-0173-4BD3-B96A-7A9C5DD12B47}" srcOrd="1" destOrd="0" parTransId="{B954BF22-E3B3-4A1C-802E-590228BE2D9C}" sibTransId="{FEF1E80E-8A9E-4B0A-817C-2A4CFDCF3FB2}"/>
    <dgm:cxn modelId="{D9F8793A-7523-F649-AD1E-5DFCA97DCCFA}" type="presOf" srcId="{FEF1E80E-8A9E-4B0A-817C-2A4CFDCF3FB2}" destId="{D40ADF37-3E5B-2D42-9470-8264667346F7}" srcOrd="0" destOrd="0" presId="urn:microsoft.com/office/officeart/2016/7/layout/LinearArrowProcessNumbered"/>
    <dgm:cxn modelId="{42720694-3F25-164D-8BA7-13098CD1C309}" type="presOf" srcId="{4E8D2E69-0173-4BD3-B96A-7A9C5DD12B47}" destId="{EA4D4141-C1BF-E74E-8ECF-933FF6EE68D4}" srcOrd="0" destOrd="0" presId="urn:microsoft.com/office/officeart/2016/7/layout/LinearArrowProcessNumbered"/>
    <dgm:cxn modelId="{99426D2B-C3FB-C846-9D4D-6EE116D49815}" type="presOf" srcId="{BFE0749E-E343-4A6F-BD09-2810EE6B4BD7}" destId="{2E09C126-5366-AA41-9BAD-31AD467B40A9}" srcOrd="0" destOrd="0" presId="urn:microsoft.com/office/officeart/2016/7/layout/LinearArrowProcessNumbered"/>
    <dgm:cxn modelId="{1DBFCA9C-22A6-CF4B-A1DC-84F892D316C2}" type="presOf" srcId="{AAC263CB-8256-4B03-92FE-1622698FB3E9}" destId="{12DC819D-BB19-CE49-AFEB-155922B01406}" srcOrd="0" destOrd="0" presId="urn:microsoft.com/office/officeart/2016/7/layout/LinearArrowProcessNumbered"/>
    <dgm:cxn modelId="{429BBAB5-E6F3-574F-AC79-1CB7EF13C8D7}" type="presOf" srcId="{D4503D04-C97E-4622-AE07-D0307CB3B4CA}" destId="{3C40F323-2A26-1146-9131-B2D8B599E05D}" srcOrd="0" destOrd="0" presId="urn:microsoft.com/office/officeart/2016/7/layout/LinearArrowProcessNumbered"/>
    <dgm:cxn modelId="{9640184F-42CF-0441-8D18-50F45B342AD6}" type="presOf" srcId="{808B76D0-8EC7-469A-93AC-7A6017188A9D}" destId="{CE8B700A-AC6F-0E47-AEFA-DA760C3E6A6D}" srcOrd="0" destOrd="0" presId="urn:microsoft.com/office/officeart/2016/7/layout/LinearArrowProcessNumbered"/>
    <dgm:cxn modelId="{4B40C8DC-6B57-4F5B-8440-7241C649700B}" srcId="{D4503D04-C97E-4622-AE07-D0307CB3B4CA}" destId="{93A6A030-ABAB-4EFA-B539-0FDB3E07C1EF}" srcOrd="2" destOrd="0" parTransId="{3D674B97-6DC6-4A12-85BA-0976D3064237}" sibTransId="{BFE0749E-E343-4A6F-BD09-2810EE6B4BD7}"/>
    <dgm:cxn modelId="{62985F13-79FA-BC4A-8783-3DAA0F1FAA2F}" type="presOf" srcId="{93A6A030-ABAB-4EFA-B539-0FDB3E07C1EF}" destId="{2CCAA94D-0D9E-CB40-97A3-00A05F4F0DC2}" srcOrd="0" destOrd="0" presId="urn:microsoft.com/office/officeart/2016/7/layout/LinearArrowProcessNumbered"/>
    <dgm:cxn modelId="{AF33346B-FE09-2E43-B098-7822C74FDC14}" type="presParOf" srcId="{3C40F323-2A26-1146-9131-B2D8B599E05D}" destId="{296CA727-22E4-1143-B024-CE111CF4A770}" srcOrd="0" destOrd="0" presId="urn:microsoft.com/office/officeart/2016/7/layout/LinearArrowProcessNumbered"/>
    <dgm:cxn modelId="{06A584FA-9EF5-5348-A462-AB4A83E01DCB}" type="presParOf" srcId="{296CA727-22E4-1143-B024-CE111CF4A770}" destId="{321FD1E3-6BBE-294B-B4C0-6DC5A435E948}" srcOrd="0" destOrd="0" presId="urn:microsoft.com/office/officeart/2016/7/layout/LinearArrowProcessNumbered"/>
    <dgm:cxn modelId="{3DCC91DD-666F-FD47-97D0-0373CDD777BB}" type="presParOf" srcId="{296CA727-22E4-1143-B024-CE111CF4A770}" destId="{70577C9B-C730-EA49-B58D-C5D075366A14}" srcOrd="1" destOrd="0" presId="urn:microsoft.com/office/officeart/2016/7/layout/LinearArrowProcessNumbered"/>
    <dgm:cxn modelId="{4F7E7384-CB47-7A4B-A7DC-54496DEF3BF2}" type="presParOf" srcId="{70577C9B-C730-EA49-B58D-C5D075366A14}" destId="{8B390F72-5471-DD42-9CE3-6F37BDA74B87}" srcOrd="0" destOrd="0" presId="urn:microsoft.com/office/officeart/2016/7/layout/LinearArrowProcessNumbered"/>
    <dgm:cxn modelId="{EA7A12D7-4D88-1B45-AA6B-10A5D6721337}" type="presParOf" srcId="{70577C9B-C730-EA49-B58D-C5D075366A14}" destId="{B510E1DB-3720-2045-A15B-D53248B697B7}" srcOrd="1" destOrd="0" presId="urn:microsoft.com/office/officeart/2016/7/layout/LinearArrowProcessNumbered"/>
    <dgm:cxn modelId="{AB2F9F3E-06CC-A242-A5D9-205452070D3C}" type="presParOf" srcId="{70577C9B-C730-EA49-B58D-C5D075366A14}" destId="{CE8B700A-AC6F-0E47-AEFA-DA760C3E6A6D}" srcOrd="2" destOrd="0" presId="urn:microsoft.com/office/officeart/2016/7/layout/LinearArrowProcessNumbered"/>
    <dgm:cxn modelId="{5972EA4C-C3BE-4C46-B56F-882865FC2AAB}" type="presParOf" srcId="{70577C9B-C730-EA49-B58D-C5D075366A14}" destId="{FCC40D6F-EEB6-3446-88E1-B053AA67D0BA}" srcOrd="3" destOrd="0" presId="urn:microsoft.com/office/officeart/2016/7/layout/LinearArrowProcessNumbered"/>
    <dgm:cxn modelId="{AB1C3499-BBA5-2244-94C6-0DC933F2D4D2}" type="presParOf" srcId="{296CA727-22E4-1143-B024-CE111CF4A770}" destId="{12DC819D-BB19-CE49-AFEB-155922B01406}" srcOrd="2" destOrd="0" presId="urn:microsoft.com/office/officeart/2016/7/layout/LinearArrowProcessNumbered"/>
    <dgm:cxn modelId="{08F0ADDE-2970-8B4F-941B-7A991543CDC5}" type="presParOf" srcId="{3C40F323-2A26-1146-9131-B2D8B599E05D}" destId="{C23696F0-ABD6-D744-AF78-0E1E04C15B58}" srcOrd="1" destOrd="0" presId="urn:microsoft.com/office/officeart/2016/7/layout/LinearArrowProcessNumbered"/>
    <dgm:cxn modelId="{CAF410FE-C712-5841-935C-7618E7C200C3}" type="presParOf" srcId="{3C40F323-2A26-1146-9131-B2D8B599E05D}" destId="{EC700B7C-22AD-A448-932D-B2D74EB83739}" srcOrd="2" destOrd="0" presId="urn:microsoft.com/office/officeart/2016/7/layout/LinearArrowProcessNumbered"/>
    <dgm:cxn modelId="{F0045999-1782-9846-A60D-3738A61DEE2D}" type="presParOf" srcId="{EC700B7C-22AD-A448-932D-B2D74EB83739}" destId="{DA09631C-A7BE-7B4B-B67A-731744F53514}" srcOrd="0" destOrd="0" presId="urn:microsoft.com/office/officeart/2016/7/layout/LinearArrowProcessNumbered"/>
    <dgm:cxn modelId="{37EB15ED-5F22-C849-B69C-A92D19754292}" type="presParOf" srcId="{EC700B7C-22AD-A448-932D-B2D74EB83739}" destId="{325962D1-06AA-2647-AF55-6B9872C540C1}" srcOrd="1" destOrd="0" presId="urn:microsoft.com/office/officeart/2016/7/layout/LinearArrowProcessNumbered"/>
    <dgm:cxn modelId="{EA52BA3B-55B6-F04E-B877-AAFA290DD2A0}" type="presParOf" srcId="{325962D1-06AA-2647-AF55-6B9872C540C1}" destId="{4A0B88BF-91DC-214E-A662-99F2E5E1AA6F}" srcOrd="0" destOrd="0" presId="urn:microsoft.com/office/officeart/2016/7/layout/LinearArrowProcessNumbered"/>
    <dgm:cxn modelId="{BADAD535-4998-854F-95AB-8065F883495C}" type="presParOf" srcId="{325962D1-06AA-2647-AF55-6B9872C540C1}" destId="{C1172316-FFE1-2D41-82E9-8EB0F5EACF76}" srcOrd="1" destOrd="0" presId="urn:microsoft.com/office/officeart/2016/7/layout/LinearArrowProcessNumbered"/>
    <dgm:cxn modelId="{A31EA0B2-1FEC-E647-8CC7-E93E1A3BBEE4}" type="presParOf" srcId="{325962D1-06AA-2647-AF55-6B9872C540C1}" destId="{D40ADF37-3E5B-2D42-9470-8264667346F7}" srcOrd="2" destOrd="0" presId="urn:microsoft.com/office/officeart/2016/7/layout/LinearArrowProcessNumbered"/>
    <dgm:cxn modelId="{7C7AF049-07F5-3D48-B524-40B594521C0E}" type="presParOf" srcId="{325962D1-06AA-2647-AF55-6B9872C540C1}" destId="{9A2130FA-E71D-2149-B6B5-729705DA753F}" srcOrd="3" destOrd="0" presId="urn:microsoft.com/office/officeart/2016/7/layout/LinearArrowProcessNumbered"/>
    <dgm:cxn modelId="{2B704C1F-FB45-6846-8ACF-7DFD906A03FD}" type="presParOf" srcId="{EC700B7C-22AD-A448-932D-B2D74EB83739}" destId="{EA4D4141-C1BF-E74E-8ECF-933FF6EE68D4}" srcOrd="2" destOrd="0" presId="urn:microsoft.com/office/officeart/2016/7/layout/LinearArrowProcessNumbered"/>
    <dgm:cxn modelId="{1CBF126D-59DC-A749-87E9-89529DAC5CF9}" type="presParOf" srcId="{3C40F323-2A26-1146-9131-B2D8B599E05D}" destId="{80422F12-2F31-1041-9626-1A4A27C2D252}" srcOrd="3" destOrd="0" presId="urn:microsoft.com/office/officeart/2016/7/layout/LinearArrowProcessNumbered"/>
    <dgm:cxn modelId="{1CA31CC6-FF26-8C48-A4FC-D711E0756948}" type="presParOf" srcId="{3C40F323-2A26-1146-9131-B2D8B599E05D}" destId="{B400E8F3-1394-C54D-A864-8B6685A025A9}" srcOrd="4" destOrd="0" presId="urn:microsoft.com/office/officeart/2016/7/layout/LinearArrowProcessNumbered"/>
    <dgm:cxn modelId="{74717302-7DE9-224F-B1CD-76F865FDA5FE}" type="presParOf" srcId="{B400E8F3-1394-C54D-A864-8B6685A025A9}" destId="{0257A0F1-83E2-5242-BBAF-4082D66272A5}" srcOrd="0" destOrd="0" presId="urn:microsoft.com/office/officeart/2016/7/layout/LinearArrowProcessNumbered"/>
    <dgm:cxn modelId="{C5DD2B2A-FC1A-454B-B757-355679C5FDD8}" type="presParOf" srcId="{B400E8F3-1394-C54D-A864-8B6685A025A9}" destId="{7F89A7B0-A25A-A34E-9E43-6769278A1274}" srcOrd="1" destOrd="0" presId="urn:microsoft.com/office/officeart/2016/7/layout/LinearArrowProcessNumbered"/>
    <dgm:cxn modelId="{88930CF3-84F7-9843-BDE5-D5840E07F50F}" type="presParOf" srcId="{7F89A7B0-A25A-A34E-9E43-6769278A1274}" destId="{EBC17C66-42F5-8741-9366-67B899EB8470}" srcOrd="0" destOrd="0" presId="urn:microsoft.com/office/officeart/2016/7/layout/LinearArrowProcessNumbered"/>
    <dgm:cxn modelId="{3FCD1D2F-BBCE-A846-A46E-E40F1DC2FDC3}" type="presParOf" srcId="{7F89A7B0-A25A-A34E-9E43-6769278A1274}" destId="{35A0AD7D-4761-5A4E-8421-A0D0A060E3A2}" srcOrd="1" destOrd="0" presId="urn:microsoft.com/office/officeart/2016/7/layout/LinearArrowProcessNumbered"/>
    <dgm:cxn modelId="{8A7389E2-D319-C247-9F95-E95454110E5E}" type="presParOf" srcId="{7F89A7B0-A25A-A34E-9E43-6769278A1274}" destId="{2E09C126-5366-AA41-9BAD-31AD467B40A9}" srcOrd="2" destOrd="0" presId="urn:microsoft.com/office/officeart/2016/7/layout/LinearArrowProcessNumbered"/>
    <dgm:cxn modelId="{7937D3DA-C6FF-0645-9968-6895E17334D2}" type="presParOf" srcId="{7F89A7B0-A25A-A34E-9E43-6769278A1274}" destId="{7D99A2E4-B1CC-5046-9048-90027FA547BE}" srcOrd="3" destOrd="0" presId="urn:microsoft.com/office/officeart/2016/7/layout/LinearArrowProcessNumbered"/>
    <dgm:cxn modelId="{25E39B2A-D0CD-1C4C-BF9E-1BC8BDC7AAAC}" type="presParOf" srcId="{B400E8F3-1394-C54D-A864-8B6685A025A9}" destId="{2CCAA94D-0D9E-CB40-97A3-00A05F4F0DC2}" srcOrd="2" destOrd="0" presId="urn:microsoft.com/office/officeart/2016/7/layout/LinearArrowProcessNumbered"/>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25A03-8A30-40B2-A251-4BE180558007}">
      <dsp:nvSpPr>
        <dsp:cNvPr id="0" name=""/>
        <dsp:cNvSpPr/>
      </dsp:nvSpPr>
      <dsp:spPr>
        <a:xfrm>
          <a:off x="0" y="437"/>
          <a:ext cx="6176776" cy="10230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154ADC-7C71-49D8-B272-61A29620255E}">
      <dsp:nvSpPr>
        <dsp:cNvPr id="0" name=""/>
        <dsp:cNvSpPr/>
      </dsp:nvSpPr>
      <dsp:spPr>
        <a:xfrm>
          <a:off x="309459" y="230613"/>
          <a:ext cx="562654" cy="5626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ABDDEF2-D3EE-48F5-810E-D8B8D64CB1D1}">
      <dsp:nvSpPr>
        <dsp:cNvPr id="0" name=""/>
        <dsp:cNvSpPr/>
      </dsp:nvSpPr>
      <dsp:spPr>
        <a:xfrm>
          <a:off x="1181573" y="437"/>
          <a:ext cx="4995202" cy="1023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268" tIns="108268" rIns="108268" bIns="108268" numCol="1" spcCol="1270" anchor="ctr" anchorCtr="0">
          <a:noAutofit/>
        </a:bodyPr>
        <a:lstStyle/>
        <a:p>
          <a:pPr lvl="0" algn="l" defTabSz="1111250">
            <a:lnSpc>
              <a:spcPct val="100000"/>
            </a:lnSpc>
            <a:spcBef>
              <a:spcPct val="0"/>
            </a:spcBef>
            <a:spcAft>
              <a:spcPct val="35000"/>
            </a:spcAft>
          </a:pPr>
          <a:r>
            <a:rPr lang="en-US" sz="2500" kern="1200" dirty="0" smtClean="0"/>
            <a:t>Introduction and solution</a:t>
          </a:r>
          <a:endParaRPr lang="en-US" sz="2500" kern="1200" dirty="0"/>
        </a:p>
      </dsp:txBody>
      <dsp:txXfrm>
        <a:off x="1181573" y="437"/>
        <a:ext cx="4995202" cy="1023007"/>
      </dsp:txXfrm>
    </dsp:sp>
    <dsp:sp modelId="{E7329DE9-6CBC-4222-BA02-41C8593CFC1E}">
      <dsp:nvSpPr>
        <dsp:cNvPr id="0" name=""/>
        <dsp:cNvSpPr/>
      </dsp:nvSpPr>
      <dsp:spPr>
        <a:xfrm>
          <a:off x="0" y="1279196"/>
          <a:ext cx="6176776" cy="10230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7A56FE-768E-48F9-ABA8-AAF197C8B2AB}">
      <dsp:nvSpPr>
        <dsp:cNvPr id="0" name=""/>
        <dsp:cNvSpPr/>
      </dsp:nvSpPr>
      <dsp:spPr>
        <a:xfrm>
          <a:off x="309459" y="1509372"/>
          <a:ext cx="562654" cy="562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4D6C1C7-45DC-4D9D-8D3C-EF806EEEC836}">
      <dsp:nvSpPr>
        <dsp:cNvPr id="0" name=""/>
        <dsp:cNvSpPr/>
      </dsp:nvSpPr>
      <dsp:spPr>
        <a:xfrm>
          <a:off x="1181573" y="1279196"/>
          <a:ext cx="4995202" cy="1023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268" tIns="108268" rIns="108268" bIns="108268" numCol="1" spcCol="1270" anchor="ctr" anchorCtr="0">
          <a:noAutofit/>
        </a:bodyPr>
        <a:lstStyle/>
        <a:p>
          <a:pPr lvl="0" algn="l" defTabSz="1111250">
            <a:lnSpc>
              <a:spcPct val="100000"/>
            </a:lnSpc>
            <a:spcBef>
              <a:spcPct val="0"/>
            </a:spcBef>
            <a:spcAft>
              <a:spcPct val="35000"/>
            </a:spcAft>
          </a:pPr>
          <a:r>
            <a:rPr lang="en-US" sz="2500" kern="1200" dirty="0" smtClean="0"/>
            <a:t>Future Promises</a:t>
          </a:r>
          <a:endParaRPr lang="en-US" sz="2500" kern="1200" dirty="0"/>
        </a:p>
      </dsp:txBody>
      <dsp:txXfrm>
        <a:off x="1181573" y="1279196"/>
        <a:ext cx="4995202" cy="1023007"/>
      </dsp:txXfrm>
    </dsp:sp>
    <dsp:sp modelId="{625AEBC4-C6DD-430A-8F95-BBF226EF4AB3}">
      <dsp:nvSpPr>
        <dsp:cNvPr id="0" name=""/>
        <dsp:cNvSpPr/>
      </dsp:nvSpPr>
      <dsp:spPr>
        <a:xfrm>
          <a:off x="0" y="2557955"/>
          <a:ext cx="6176776" cy="10230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C1BAA1-CEB2-4B9D-A637-07137D038F05}">
      <dsp:nvSpPr>
        <dsp:cNvPr id="0" name=""/>
        <dsp:cNvSpPr/>
      </dsp:nvSpPr>
      <dsp:spPr>
        <a:xfrm>
          <a:off x="309459" y="2788132"/>
          <a:ext cx="562654" cy="5626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EB2A193-A1DC-4B26-848A-CC858F8E32AC}">
      <dsp:nvSpPr>
        <dsp:cNvPr id="0" name=""/>
        <dsp:cNvSpPr/>
      </dsp:nvSpPr>
      <dsp:spPr>
        <a:xfrm>
          <a:off x="1181573" y="2557955"/>
          <a:ext cx="4995202" cy="1023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268" tIns="108268" rIns="108268" bIns="108268" numCol="1" spcCol="1270" anchor="ctr" anchorCtr="0">
          <a:noAutofit/>
        </a:bodyPr>
        <a:lstStyle/>
        <a:p>
          <a:pPr lvl="0" algn="l" defTabSz="1111250">
            <a:lnSpc>
              <a:spcPct val="100000"/>
            </a:lnSpc>
            <a:spcBef>
              <a:spcPct val="0"/>
            </a:spcBef>
            <a:spcAft>
              <a:spcPct val="35000"/>
            </a:spcAft>
          </a:pPr>
          <a:r>
            <a:rPr lang="en-US" sz="2500" kern="1200" dirty="0" smtClean="0"/>
            <a:t>Result and Conclusion</a:t>
          </a:r>
          <a:endParaRPr lang="en-US" sz="2500" kern="1200" dirty="0"/>
        </a:p>
      </dsp:txBody>
      <dsp:txXfrm>
        <a:off x="1181573" y="2557955"/>
        <a:ext cx="4995202" cy="1023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90F72-5471-DD42-9CE3-6F37BDA74B87}">
      <dsp:nvSpPr>
        <dsp:cNvPr id="0" name=""/>
        <dsp:cNvSpPr/>
      </dsp:nvSpPr>
      <dsp:spPr>
        <a:xfrm>
          <a:off x="1031504" y="723664"/>
          <a:ext cx="822790" cy="71"/>
        </a:xfrm>
        <a:prstGeom prst="rect">
          <a:avLst/>
        </a:prstGeom>
        <a:solidFill>
          <a:schemeClr val="accent2">
            <a:alpha val="90000"/>
            <a:tint val="40000"/>
            <a:hueOff val="0"/>
            <a:satOff val="0"/>
            <a:lumOff val="0"/>
            <a:alphaOff val="0"/>
          </a:schemeClr>
        </a:solidFill>
        <a:ln w="34925" cap="flat" cmpd="sng" algn="in">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10E1DB-3720-2045-A15B-D53248B697B7}">
      <dsp:nvSpPr>
        <dsp:cNvPr id="0" name=""/>
        <dsp:cNvSpPr/>
      </dsp:nvSpPr>
      <dsp:spPr>
        <a:xfrm>
          <a:off x="1903662" y="654586"/>
          <a:ext cx="94620" cy="177119"/>
        </a:xfrm>
        <a:prstGeom prst="chevron">
          <a:avLst>
            <a:gd name="adj" fmla="val 90000"/>
          </a:avLst>
        </a:prstGeom>
        <a:solidFill>
          <a:schemeClr val="accent2">
            <a:alpha val="90000"/>
            <a:tint val="40000"/>
            <a:hueOff val="0"/>
            <a:satOff val="0"/>
            <a:lumOff val="0"/>
            <a:alphaOff val="0"/>
          </a:schemeClr>
        </a:solidFill>
        <a:ln w="34925" cap="flat" cmpd="sng" algn="in">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8B700A-AC6F-0E47-AEFA-DA760C3E6A6D}">
      <dsp:nvSpPr>
        <dsp:cNvPr id="0" name=""/>
        <dsp:cNvSpPr/>
      </dsp:nvSpPr>
      <dsp:spPr>
        <a:xfrm>
          <a:off x="517500" y="312545"/>
          <a:ext cx="822310" cy="822310"/>
        </a:xfrm>
        <a:prstGeom prst="ellipse">
          <a:avLst/>
        </a:prstGeom>
        <a:solidFill>
          <a:schemeClr val="accent2"/>
        </a:solidFill>
        <a:ln w="34925" cap="flat" cmpd="sng" algn="in">
          <a:no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1910" tIns="31910" rIns="31910" bIns="31910" numCol="1" spcCol="1270" anchor="ctr" anchorCtr="0">
          <a:noAutofit/>
        </a:bodyPr>
        <a:lstStyle/>
        <a:p>
          <a:pPr lvl="0" algn="ctr" defTabSz="1733550">
            <a:lnSpc>
              <a:spcPct val="90000"/>
            </a:lnSpc>
            <a:spcBef>
              <a:spcPct val="0"/>
            </a:spcBef>
            <a:spcAft>
              <a:spcPct val="35000"/>
            </a:spcAft>
          </a:pPr>
          <a:r>
            <a:rPr lang="en-US" sz="3900" kern="1200" dirty="0">
              <a:solidFill>
                <a:schemeClr val="bg2"/>
              </a:solidFill>
            </a:rPr>
            <a:t>1</a:t>
          </a:r>
        </a:p>
      </dsp:txBody>
      <dsp:txXfrm>
        <a:off x="637925" y="432970"/>
        <a:ext cx="581460" cy="581460"/>
      </dsp:txXfrm>
    </dsp:sp>
    <dsp:sp modelId="{12DC819D-BB19-CE49-AFEB-155922B01406}">
      <dsp:nvSpPr>
        <dsp:cNvPr id="0" name=""/>
        <dsp:cNvSpPr/>
      </dsp:nvSpPr>
      <dsp:spPr>
        <a:xfrm>
          <a:off x="3016" y="1299893"/>
          <a:ext cx="1851278" cy="1965600"/>
        </a:xfrm>
        <a:prstGeom prst="upArrowCallout">
          <a:avLst>
            <a:gd name="adj1" fmla="val 50000"/>
            <a:gd name="adj2" fmla="val 20000"/>
            <a:gd name="adj3" fmla="val 20000"/>
            <a:gd name="adj4" fmla="val 100000"/>
          </a:avLst>
        </a:prstGeom>
        <a:solidFill>
          <a:schemeClr val="accent2">
            <a:lumMod val="20000"/>
            <a:lumOff val="80000"/>
            <a:alpha val="90000"/>
          </a:schemeClr>
        </a:solidFill>
        <a:ln w="34925" cap="flat" cmpd="sng" algn="in">
          <a:noFill/>
          <a:prstDash val="solid"/>
        </a:ln>
        <a:effectLst/>
      </dsp:spPr>
      <dsp:style>
        <a:lnRef idx="2">
          <a:scrgbClr r="0" g="0" b="0"/>
        </a:lnRef>
        <a:fillRef idx="1">
          <a:scrgbClr r="0" g="0" b="0"/>
        </a:fillRef>
        <a:effectRef idx="0">
          <a:scrgbClr r="0" g="0" b="0"/>
        </a:effectRef>
        <a:fontRef idx="minor"/>
      </dsp:style>
      <dsp:txBody>
        <a:bodyPr spcFirstLastPara="0" vert="horz" wrap="square" lIns="146031" tIns="165100" rIns="146031" bIns="165100" numCol="1" spcCol="1270" anchor="ctr" anchorCtr="0">
          <a:noAutofit/>
        </a:bodyPr>
        <a:lstStyle/>
        <a:p>
          <a:pPr lvl="0" algn="ctr" defTabSz="622300">
            <a:lnSpc>
              <a:spcPct val="90000"/>
            </a:lnSpc>
            <a:spcBef>
              <a:spcPct val="0"/>
            </a:spcBef>
            <a:spcAft>
              <a:spcPct val="35000"/>
            </a:spcAft>
          </a:pPr>
          <a:r>
            <a:rPr lang="en-US" sz="1400" kern="1200" dirty="0" smtClean="0"/>
            <a:t>Real-time PCR micro device with optical sensors.</a:t>
          </a:r>
          <a:endParaRPr lang="en-US" sz="1400" kern="1200" dirty="0"/>
        </a:p>
      </dsp:txBody>
      <dsp:txXfrm>
        <a:off x="3016" y="1670149"/>
        <a:ext cx="1851278" cy="1595344"/>
      </dsp:txXfrm>
    </dsp:sp>
    <dsp:sp modelId="{4A0B88BF-91DC-214E-A662-99F2E5E1AA6F}">
      <dsp:nvSpPr>
        <dsp:cNvPr id="0" name=""/>
        <dsp:cNvSpPr/>
      </dsp:nvSpPr>
      <dsp:spPr>
        <a:xfrm>
          <a:off x="2059992" y="725063"/>
          <a:ext cx="1851278" cy="72"/>
        </a:xfrm>
        <a:prstGeom prst="rect">
          <a:avLst/>
        </a:prstGeom>
        <a:solidFill>
          <a:schemeClr val="accent2">
            <a:alpha val="90000"/>
            <a:tint val="40000"/>
            <a:hueOff val="0"/>
            <a:satOff val="0"/>
            <a:lumOff val="0"/>
            <a:alphaOff val="0"/>
          </a:schemeClr>
        </a:solidFill>
        <a:ln w="34925" cap="flat" cmpd="sng" algn="in">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172316-FFE1-2D41-82E9-8EB0F5EACF76}">
      <dsp:nvSpPr>
        <dsp:cNvPr id="0" name=""/>
        <dsp:cNvSpPr/>
      </dsp:nvSpPr>
      <dsp:spPr>
        <a:xfrm>
          <a:off x="3960639" y="655750"/>
          <a:ext cx="94620" cy="178327"/>
        </a:xfrm>
        <a:prstGeom prst="chevron">
          <a:avLst>
            <a:gd name="adj" fmla="val 90000"/>
          </a:avLst>
        </a:prstGeom>
        <a:solidFill>
          <a:schemeClr val="accent2">
            <a:alpha val="90000"/>
            <a:tint val="40000"/>
            <a:hueOff val="0"/>
            <a:satOff val="0"/>
            <a:lumOff val="0"/>
            <a:alphaOff val="0"/>
          </a:schemeClr>
        </a:solidFill>
        <a:ln w="34925" cap="flat" cmpd="sng" algn="in">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0ADF37-3E5B-2D42-9470-8264667346F7}">
      <dsp:nvSpPr>
        <dsp:cNvPr id="0" name=""/>
        <dsp:cNvSpPr/>
      </dsp:nvSpPr>
      <dsp:spPr>
        <a:xfrm>
          <a:off x="2574476" y="313944"/>
          <a:ext cx="822310" cy="822310"/>
        </a:xfrm>
        <a:prstGeom prst="ellipse">
          <a:avLst/>
        </a:prstGeom>
        <a:solidFill>
          <a:schemeClr val="accent2"/>
        </a:solidFill>
        <a:ln w="34925" cap="flat" cmpd="sng" algn="in">
          <a:no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1910" tIns="31910" rIns="31910" bIns="31910" numCol="1" spcCol="1270" anchor="ctr" anchorCtr="0">
          <a:noAutofit/>
        </a:bodyPr>
        <a:lstStyle/>
        <a:p>
          <a:pPr lvl="0" algn="ctr" defTabSz="1733550">
            <a:lnSpc>
              <a:spcPct val="90000"/>
            </a:lnSpc>
            <a:spcBef>
              <a:spcPct val="0"/>
            </a:spcBef>
            <a:spcAft>
              <a:spcPct val="35000"/>
            </a:spcAft>
          </a:pPr>
          <a:r>
            <a:rPr lang="en-US" sz="3900" kern="1200" dirty="0">
              <a:solidFill>
                <a:schemeClr val="bg2"/>
              </a:solidFill>
            </a:rPr>
            <a:t>2</a:t>
          </a:r>
        </a:p>
      </dsp:txBody>
      <dsp:txXfrm>
        <a:off x="2694901" y="434369"/>
        <a:ext cx="581460" cy="581460"/>
      </dsp:txXfrm>
    </dsp:sp>
    <dsp:sp modelId="{EA4D4141-C1BF-E74E-8ECF-933FF6EE68D4}">
      <dsp:nvSpPr>
        <dsp:cNvPr id="0" name=""/>
        <dsp:cNvSpPr/>
      </dsp:nvSpPr>
      <dsp:spPr>
        <a:xfrm>
          <a:off x="2059992" y="1303254"/>
          <a:ext cx="1851278" cy="1965600"/>
        </a:xfrm>
        <a:prstGeom prst="upArrowCallout">
          <a:avLst>
            <a:gd name="adj1" fmla="val 50000"/>
            <a:gd name="adj2" fmla="val 20000"/>
            <a:gd name="adj3" fmla="val 20000"/>
            <a:gd name="adj4" fmla="val 100000"/>
          </a:avLst>
        </a:prstGeom>
        <a:solidFill>
          <a:schemeClr val="accent2">
            <a:lumMod val="20000"/>
            <a:lumOff val="80000"/>
            <a:alpha val="90000"/>
          </a:schemeClr>
        </a:solidFill>
        <a:ln w="34925" cap="flat" cmpd="sng" algn="in">
          <a:noFill/>
          <a:prstDash val="solid"/>
        </a:ln>
        <a:effectLst/>
      </dsp:spPr>
      <dsp:style>
        <a:lnRef idx="2">
          <a:scrgbClr r="0" g="0" b="0"/>
        </a:lnRef>
        <a:fillRef idx="1">
          <a:scrgbClr r="0" g="0" b="0"/>
        </a:fillRef>
        <a:effectRef idx="0">
          <a:scrgbClr r="0" g="0" b="0"/>
        </a:effectRef>
        <a:fontRef idx="minor"/>
      </dsp:style>
      <dsp:txBody>
        <a:bodyPr spcFirstLastPara="0" vert="horz" wrap="square" lIns="146031" tIns="165100" rIns="146031" bIns="165100" numCol="1" spcCol="1270" anchor="ctr" anchorCtr="0">
          <a:noAutofit/>
        </a:bodyPr>
        <a:lstStyle/>
        <a:p>
          <a:pPr lvl="0" algn="ctr" defTabSz="622300">
            <a:lnSpc>
              <a:spcPct val="90000"/>
            </a:lnSpc>
            <a:spcBef>
              <a:spcPct val="0"/>
            </a:spcBef>
            <a:spcAft>
              <a:spcPct val="35000"/>
            </a:spcAft>
          </a:pPr>
          <a:r>
            <a:rPr lang="en-US" sz="1400" kern="1200" dirty="0" smtClean="0"/>
            <a:t>Noninvasive cancer detection Using Hyperspectral Images</a:t>
          </a:r>
          <a:endParaRPr lang="en-US" sz="1400" kern="1200" dirty="0"/>
        </a:p>
      </dsp:txBody>
      <dsp:txXfrm>
        <a:off x="2059992" y="1673510"/>
        <a:ext cx="1851278" cy="1595344"/>
      </dsp:txXfrm>
    </dsp:sp>
    <dsp:sp modelId="{EBC17C66-42F5-8741-9366-67B899EB8470}">
      <dsp:nvSpPr>
        <dsp:cNvPr id="0" name=""/>
        <dsp:cNvSpPr/>
      </dsp:nvSpPr>
      <dsp:spPr>
        <a:xfrm>
          <a:off x="4116969" y="725063"/>
          <a:ext cx="925639" cy="72"/>
        </a:xfrm>
        <a:prstGeom prst="rect">
          <a:avLst/>
        </a:prstGeom>
        <a:solidFill>
          <a:schemeClr val="accent2">
            <a:alpha val="90000"/>
            <a:tint val="40000"/>
            <a:hueOff val="0"/>
            <a:satOff val="0"/>
            <a:lumOff val="0"/>
            <a:alphaOff val="0"/>
          </a:schemeClr>
        </a:solidFill>
        <a:ln w="34925" cap="flat" cmpd="sng" algn="in">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09C126-5366-AA41-9BAD-31AD467B40A9}">
      <dsp:nvSpPr>
        <dsp:cNvPr id="0" name=""/>
        <dsp:cNvSpPr/>
      </dsp:nvSpPr>
      <dsp:spPr>
        <a:xfrm>
          <a:off x="4631453" y="313944"/>
          <a:ext cx="822310" cy="822310"/>
        </a:xfrm>
        <a:prstGeom prst="ellipse">
          <a:avLst/>
        </a:prstGeom>
        <a:solidFill>
          <a:schemeClr val="accent2"/>
        </a:solidFill>
        <a:ln w="34925" cap="flat" cmpd="sng" algn="in">
          <a:no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1910" tIns="31910" rIns="31910" bIns="31910" numCol="1" spcCol="1270" anchor="ctr" anchorCtr="0">
          <a:noAutofit/>
        </a:bodyPr>
        <a:lstStyle/>
        <a:p>
          <a:pPr lvl="0" algn="ctr" defTabSz="1733550">
            <a:lnSpc>
              <a:spcPct val="90000"/>
            </a:lnSpc>
            <a:spcBef>
              <a:spcPct val="0"/>
            </a:spcBef>
            <a:spcAft>
              <a:spcPct val="35000"/>
            </a:spcAft>
          </a:pPr>
          <a:r>
            <a:rPr lang="en-US" sz="3900" kern="1200" dirty="0">
              <a:solidFill>
                <a:schemeClr val="bg2"/>
              </a:solidFill>
            </a:rPr>
            <a:t>3</a:t>
          </a:r>
        </a:p>
      </dsp:txBody>
      <dsp:txXfrm>
        <a:off x="4751878" y="434369"/>
        <a:ext cx="581460" cy="581460"/>
      </dsp:txXfrm>
    </dsp:sp>
    <dsp:sp modelId="{2CCAA94D-0D9E-CB40-97A3-00A05F4F0DC2}">
      <dsp:nvSpPr>
        <dsp:cNvPr id="0" name=""/>
        <dsp:cNvSpPr/>
      </dsp:nvSpPr>
      <dsp:spPr>
        <a:xfrm>
          <a:off x="4116969" y="1303254"/>
          <a:ext cx="1851278" cy="1965600"/>
        </a:xfrm>
        <a:prstGeom prst="upArrowCallout">
          <a:avLst>
            <a:gd name="adj1" fmla="val 50000"/>
            <a:gd name="adj2" fmla="val 20000"/>
            <a:gd name="adj3" fmla="val 20000"/>
            <a:gd name="adj4" fmla="val 100000"/>
          </a:avLst>
        </a:prstGeom>
        <a:solidFill>
          <a:schemeClr val="accent2">
            <a:lumMod val="20000"/>
            <a:lumOff val="80000"/>
            <a:alpha val="90000"/>
          </a:schemeClr>
        </a:solidFill>
        <a:ln w="34925" cap="flat" cmpd="sng" algn="in">
          <a:noFill/>
          <a:prstDash val="solid"/>
        </a:ln>
        <a:effectLst/>
      </dsp:spPr>
      <dsp:style>
        <a:lnRef idx="2">
          <a:scrgbClr r="0" g="0" b="0"/>
        </a:lnRef>
        <a:fillRef idx="1">
          <a:scrgbClr r="0" g="0" b="0"/>
        </a:fillRef>
        <a:effectRef idx="0">
          <a:scrgbClr r="0" g="0" b="0"/>
        </a:effectRef>
        <a:fontRef idx="minor"/>
      </dsp:style>
      <dsp:txBody>
        <a:bodyPr spcFirstLastPara="0" vert="horz" wrap="square" lIns="146031" tIns="165100" rIns="146031" bIns="165100" numCol="1" spcCol="1270" anchor="ctr" anchorCtr="0">
          <a:noAutofit/>
        </a:bodyPr>
        <a:lstStyle/>
        <a:p>
          <a:pPr lvl="0" algn="ctr" defTabSz="622300">
            <a:lnSpc>
              <a:spcPct val="90000"/>
            </a:lnSpc>
            <a:spcBef>
              <a:spcPct val="0"/>
            </a:spcBef>
            <a:spcAft>
              <a:spcPct val="35000"/>
            </a:spcAft>
          </a:pPr>
          <a:r>
            <a:rPr lang="en-US" sz="1400" kern="1200" dirty="0" smtClean="0"/>
            <a:t>Non-invasive early detection of cancer four years before conventional diagnosis using a blood test</a:t>
          </a:r>
          <a:endParaRPr lang="en-US" sz="1400" kern="1200" dirty="0"/>
        </a:p>
      </dsp:txBody>
      <dsp:txXfrm>
        <a:off x="4116969" y="1673510"/>
        <a:ext cx="1851278" cy="159534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7939FE9-0B2E-4997-BA24-44FF9669BA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D0AE1028-7A43-40A3-A2EC-124FFB073D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B3D3C9-ED3E-4430-A8CA-03711A676035}" type="datetimeFigureOut">
              <a:rPr lang="en-US" smtClean="0"/>
              <a:t>12/29/2022</a:t>
            </a:fld>
            <a:endParaRPr lang="en-US" dirty="0"/>
          </a:p>
        </p:txBody>
      </p:sp>
      <p:sp>
        <p:nvSpPr>
          <p:cNvPr id="4" name="Footer Placeholder 3">
            <a:extLst>
              <a:ext uri="{FF2B5EF4-FFF2-40B4-BE49-F238E27FC236}">
                <a16:creationId xmlns:a16="http://schemas.microsoft.com/office/drawing/2014/main" xmlns="" id="{8ACACB66-3B0A-415A-9449-9278044DA5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F9B7EC22-6F70-469D-B720-84BF796C51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94CC5C-2831-4FAC-8076-6410B257E0B7}" type="slidenum">
              <a:rPr lang="en-US" smtClean="0"/>
              <a:t>‹#›</a:t>
            </a:fld>
            <a:endParaRPr lang="en-US" dirty="0"/>
          </a:p>
        </p:txBody>
      </p:sp>
    </p:spTree>
    <p:extLst>
      <p:ext uri="{BB962C8B-B14F-4D97-AF65-F5344CB8AC3E}">
        <p14:creationId xmlns:p14="http://schemas.microsoft.com/office/powerpoint/2010/main" val="950983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67E2B-6215-4DB6-B113-75ACD1123374}" type="datetimeFigureOut">
              <a:rPr lang="en-US" smtClean="0"/>
              <a:t>12/29/2022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C8106-034A-47C1-ADA6-0A1F9E0E7474}" type="slidenum">
              <a:rPr lang="en-US" smtClean="0"/>
              <a:t>‹#›</a:t>
            </a:fld>
            <a:endParaRPr lang="en-US" dirty="0"/>
          </a:p>
        </p:txBody>
      </p:sp>
    </p:spTree>
    <p:extLst>
      <p:ext uri="{BB962C8B-B14F-4D97-AF65-F5344CB8AC3E}">
        <p14:creationId xmlns:p14="http://schemas.microsoft.com/office/powerpoint/2010/main" val="2880787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C8106-034A-47C1-ADA6-0A1F9E0E7474}" type="slidenum">
              <a:rPr lang="en-US" smtClean="0"/>
              <a:t>1</a:t>
            </a:fld>
            <a:endParaRPr lang="en-US" dirty="0"/>
          </a:p>
        </p:txBody>
      </p:sp>
    </p:spTree>
    <p:extLst>
      <p:ext uri="{BB962C8B-B14F-4D97-AF65-F5344CB8AC3E}">
        <p14:creationId xmlns:p14="http://schemas.microsoft.com/office/powerpoint/2010/main" val="309585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C8106-034A-47C1-ADA6-0A1F9E0E7474}" type="slidenum">
              <a:rPr lang="en-US" smtClean="0"/>
              <a:t>2</a:t>
            </a:fld>
            <a:endParaRPr lang="en-US" dirty="0"/>
          </a:p>
        </p:txBody>
      </p:sp>
    </p:spTree>
    <p:extLst>
      <p:ext uri="{BB962C8B-B14F-4D97-AF65-F5344CB8AC3E}">
        <p14:creationId xmlns:p14="http://schemas.microsoft.com/office/powerpoint/2010/main" val="3329823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C8106-034A-47C1-ADA6-0A1F9E0E7474}" type="slidenum">
              <a:rPr lang="en-US" smtClean="0"/>
              <a:t>3</a:t>
            </a:fld>
            <a:endParaRPr lang="en-US" dirty="0"/>
          </a:p>
        </p:txBody>
      </p:sp>
    </p:spTree>
    <p:extLst>
      <p:ext uri="{BB962C8B-B14F-4D97-AF65-F5344CB8AC3E}">
        <p14:creationId xmlns:p14="http://schemas.microsoft.com/office/powerpoint/2010/main" val="3673068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C8106-034A-47C1-ADA6-0A1F9E0E7474}" type="slidenum">
              <a:rPr lang="en-US" smtClean="0"/>
              <a:t>4</a:t>
            </a:fld>
            <a:endParaRPr lang="en-US" dirty="0"/>
          </a:p>
        </p:txBody>
      </p:sp>
    </p:spTree>
    <p:extLst>
      <p:ext uri="{BB962C8B-B14F-4D97-AF65-F5344CB8AC3E}">
        <p14:creationId xmlns:p14="http://schemas.microsoft.com/office/powerpoint/2010/main" val="2805886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C8106-034A-47C1-ADA6-0A1F9E0E7474}" type="slidenum">
              <a:rPr lang="en-US" smtClean="0"/>
              <a:t>7</a:t>
            </a:fld>
            <a:endParaRPr lang="en-US" dirty="0"/>
          </a:p>
        </p:txBody>
      </p:sp>
    </p:spTree>
    <p:extLst>
      <p:ext uri="{BB962C8B-B14F-4D97-AF65-F5344CB8AC3E}">
        <p14:creationId xmlns:p14="http://schemas.microsoft.com/office/powerpoint/2010/main" val="497408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pPr/>
              <a:t>12/29/2022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7796242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051425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84549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150405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pPr/>
              <a:t>12/29/2022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66594190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12/29/2022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33219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12/29/2022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26959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12/29/2022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592791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12/29/2022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80983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12/29/2022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4512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12/29/2022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63938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pPr/>
              <a:t>12/29/2022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01515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mailto:mkhan201036@bseee.uiu.ac.b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5" name="Picture 24" descr="person with bookbag staring out over the mountains">
            <a:extLst>
              <a:ext uri="{FF2B5EF4-FFF2-40B4-BE49-F238E27FC236}">
                <a16:creationId xmlns:a16="http://schemas.microsoft.com/office/drawing/2014/main" xmlns="" id="{0461DC49-1338-C24E-A3BB-5919AD12F59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10"/>
            <a:ext cx="12191999" cy="6859300"/>
          </a:xfrm>
          <a:prstGeom prst="rect">
            <a:avLst/>
          </a:prstGeom>
        </p:spPr>
      </p:pic>
      <p:sp>
        <p:nvSpPr>
          <p:cNvPr id="30" name="Rectangle 29">
            <a:extLst>
              <a:ext uri="{FF2B5EF4-FFF2-40B4-BE49-F238E27FC236}">
                <a16:creationId xmlns:a16="http://schemas.microsoft.com/office/drawing/2014/main" xmlns="" id="{310B1DD0-264A-47E3-A16A-C87AFA51E6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6">
            <a:extLst>
              <a:ext uri="{FF2B5EF4-FFF2-40B4-BE49-F238E27FC236}">
                <a16:creationId xmlns:a16="http://schemas.microsoft.com/office/drawing/2014/main" xmlns="" id="{69C1BB7B-F21E-41A2-B30C-D8507B9602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34" name="Freeform 6">
            <a:extLst>
              <a:ext uri="{FF2B5EF4-FFF2-40B4-BE49-F238E27FC236}">
                <a16:creationId xmlns:a16="http://schemas.microsoft.com/office/drawing/2014/main" xmlns="" id="{DF6D7DDE-F8A1-4105-9729-F9EB5F81A3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xmlns="" id="{A5C93519-6B29-1346-9FCB-0835B80531A4}"/>
              </a:ext>
            </a:extLst>
          </p:cNvPr>
          <p:cNvSpPr>
            <a:spLocks noGrp="1"/>
          </p:cNvSpPr>
          <p:nvPr>
            <p:ph type="ctrTitle"/>
          </p:nvPr>
        </p:nvSpPr>
        <p:spPr>
          <a:xfrm>
            <a:off x="1915128" y="1788454"/>
            <a:ext cx="8361229" cy="2098226"/>
          </a:xfrm>
        </p:spPr>
        <p:txBody>
          <a:bodyPr>
            <a:normAutofit/>
          </a:bodyPr>
          <a:lstStyle/>
          <a:p>
            <a:r>
              <a:rPr lang="en-US" dirty="0">
                <a:solidFill>
                  <a:schemeClr val="bg2"/>
                </a:solidFill>
              </a:rPr>
              <a:t>EARLY DETECTION OF </a:t>
            </a:r>
            <a:r>
              <a:rPr lang="en-US" dirty="0" smtClean="0">
                <a:solidFill>
                  <a:schemeClr val="bg2"/>
                </a:solidFill>
              </a:rPr>
              <a:t>CANCER</a:t>
            </a:r>
            <a:endParaRPr lang="en-US" dirty="0">
              <a:solidFill>
                <a:schemeClr val="bg2"/>
              </a:solidFill>
            </a:endParaRPr>
          </a:p>
        </p:txBody>
      </p:sp>
      <p:sp>
        <p:nvSpPr>
          <p:cNvPr id="4" name="Subtitle 3">
            <a:extLst>
              <a:ext uri="{FF2B5EF4-FFF2-40B4-BE49-F238E27FC236}">
                <a16:creationId xmlns:a16="http://schemas.microsoft.com/office/drawing/2014/main" xmlns="" id="{6E661E49-0788-40C2-A5B6-638ADED71159}"/>
              </a:ext>
            </a:extLst>
          </p:cNvPr>
          <p:cNvSpPr>
            <a:spLocks noGrp="1"/>
          </p:cNvSpPr>
          <p:nvPr>
            <p:ph type="subTitle" idx="1"/>
          </p:nvPr>
        </p:nvSpPr>
        <p:spPr>
          <a:xfrm>
            <a:off x="2679906" y="3956279"/>
            <a:ext cx="6831673" cy="1086237"/>
          </a:xfrm>
        </p:spPr>
        <p:txBody>
          <a:bodyPr>
            <a:normAutofit/>
          </a:bodyPr>
          <a:lstStyle/>
          <a:p>
            <a:r>
              <a:rPr lang="en-US" dirty="0">
                <a:solidFill>
                  <a:schemeClr val="bg2"/>
                </a:solidFill>
              </a:rPr>
              <a:t>CURRENT PERSPECTIVE AND FUTURE PROMISE</a:t>
            </a:r>
            <a:endParaRPr lang="en-US" dirty="0">
              <a:solidFill>
                <a:schemeClr val="bg2"/>
              </a:solidFill>
            </a:endParaRPr>
          </a:p>
        </p:txBody>
      </p:sp>
    </p:spTree>
    <p:extLst>
      <p:ext uri="{BB962C8B-B14F-4D97-AF65-F5344CB8AC3E}">
        <p14:creationId xmlns:p14="http://schemas.microsoft.com/office/powerpoint/2010/main" val="1546580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xmlns="" id="{0E807223-DF88-4D6D-970E-08919E5E02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 name="Rectangle 91">
            <a:extLst>
              <a:ext uri="{FF2B5EF4-FFF2-40B4-BE49-F238E27FC236}">
                <a16:creationId xmlns:a16="http://schemas.microsoft.com/office/drawing/2014/main" xmlns="" id="{83B91B61-BFCA-4647-957E-A8269BE46F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23F6D5E8-15CF-4755-910B-1B5A1E777357}"/>
              </a:ext>
            </a:extLst>
          </p:cNvPr>
          <p:cNvSpPr>
            <a:spLocks noGrp="1"/>
          </p:cNvSpPr>
          <p:nvPr>
            <p:ph type="title"/>
          </p:nvPr>
        </p:nvSpPr>
        <p:spPr>
          <a:xfrm>
            <a:off x="5100824" y="685800"/>
            <a:ext cx="6176776" cy="1485900"/>
          </a:xfrm>
        </p:spPr>
        <p:txBody>
          <a:bodyPr vert="horz" lIns="91440" tIns="45720" rIns="91440" bIns="45720" rtlCol="0" anchor="t">
            <a:normAutofit/>
          </a:bodyPr>
          <a:lstStyle/>
          <a:p>
            <a:r>
              <a:rPr lang="en-US" dirty="0" smtClean="0"/>
              <a:t>Table of contents:</a:t>
            </a:r>
            <a:endParaRPr lang="en-US" dirty="0"/>
          </a:p>
        </p:txBody>
      </p:sp>
      <p:sp>
        <p:nvSpPr>
          <p:cNvPr id="94" name="Rectangle 93">
            <a:extLst>
              <a:ext uri="{FF2B5EF4-FFF2-40B4-BE49-F238E27FC236}">
                <a16:creationId xmlns:a16="http://schemas.microsoft.com/office/drawing/2014/main" xmlns="" id="{92D1D7C6-1C89-420C-8D35-4836541671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1" name="Content Placeholder 2" descr="Icon SmartArt graphic">
            <a:extLst>
              <a:ext uri="{FF2B5EF4-FFF2-40B4-BE49-F238E27FC236}">
                <a16:creationId xmlns:a16="http://schemas.microsoft.com/office/drawing/2014/main" xmlns="" id="{2C3B66B2-5616-4950-BC4A-AF268B5D77D6}"/>
              </a:ext>
            </a:extLst>
          </p:cNvPr>
          <p:cNvGraphicFramePr>
            <a:graphicFrameLocks noGrp="1"/>
          </p:cNvGraphicFramePr>
          <p:nvPr>
            <p:ph sz="half" idx="2"/>
            <p:extLst>
              <p:ext uri="{D42A27DB-BD31-4B8C-83A1-F6EECF244321}">
                <p14:modId xmlns:p14="http://schemas.microsoft.com/office/powerpoint/2010/main" val="1157424729"/>
              </p:ext>
            </p:extLst>
          </p:nvPr>
        </p:nvGraphicFramePr>
        <p:xfrm>
          <a:off x="5100824" y="2286000"/>
          <a:ext cx="6176776"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2013-BCA-Early-Detection-Logo_10112013115417 - Whittier Street Health  Center | Whittier Street Health Center"/>
          <p:cNvPicPr>
            <a:picLocks noGrp="1" noChangeAspect="1" noChangeArrowheads="1"/>
          </p:cNvPicPr>
          <p:nvPr>
            <p:ph sz="half" idx="1"/>
          </p:nvPr>
        </p:nvPicPr>
        <p:blipFill>
          <a:blip r:embed="rId8">
            <a:extLst>
              <a:ext uri="{28A0092B-C50C-407E-A947-70E740481C1C}">
                <a14:useLocalDpi xmlns:a14="http://schemas.microsoft.com/office/drawing/2010/main" val="0"/>
              </a:ext>
            </a:extLst>
          </a:blip>
          <a:srcRect/>
          <a:stretch>
            <a:fillRect/>
          </a:stretch>
        </p:blipFill>
        <p:spPr bwMode="auto">
          <a:xfrm>
            <a:off x="256624" y="1600200"/>
            <a:ext cx="3777281" cy="3438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79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59DB74EB-2A7D-443D-B969-8BF48F9931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23F6D5E8-15CF-4755-910B-1B5A1E777357}"/>
              </a:ext>
            </a:extLst>
          </p:cNvPr>
          <p:cNvSpPr>
            <a:spLocks noGrp="1"/>
          </p:cNvSpPr>
          <p:nvPr>
            <p:ph type="title"/>
          </p:nvPr>
        </p:nvSpPr>
        <p:spPr>
          <a:xfrm>
            <a:off x="8252340" y="639704"/>
            <a:ext cx="3299579" cy="5577840"/>
          </a:xfrm>
        </p:spPr>
        <p:txBody>
          <a:bodyPr anchor="ctr">
            <a:normAutofit/>
          </a:bodyPr>
          <a:lstStyle/>
          <a:p>
            <a:r>
              <a:rPr lang="en-US" dirty="0" smtClean="0"/>
              <a:t>Introduction</a:t>
            </a:r>
            <a:endParaRPr lang="en-US" dirty="0"/>
          </a:p>
        </p:txBody>
      </p:sp>
      <p:sp>
        <p:nvSpPr>
          <p:cNvPr id="20" name="Rectangle 19">
            <a:extLst>
              <a:ext uri="{FF2B5EF4-FFF2-40B4-BE49-F238E27FC236}">
                <a16:creationId xmlns:a16="http://schemas.microsoft.com/office/drawing/2014/main" xmlns="" id="{19036E77-5F7B-494E-A117-FEA947B357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83661" y="0"/>
            <a:ext cx="228600" cy="6858000"/>
          </a:xfrm>
          <a:prstGeom prst="rect">
            <a:avLst/>
          </a:prstGeom>
          <a:solidFill>
            <a:schemeClr val="tx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501397" y="639704"/>
            <a:ext cx="6380868" cy="5577840"/>
          </a:xfrm>
        </p:spPr>
        <p:txBody>
          <a:bodyPr>
            <a:normAutofit/>
          </a:bodyPr>
          <a:lstStyle/>
          <a:p>
            <a:pPr algn="just"/>
            <a:r>
              <a:rPr lang="en-US" dirty="0"/>
              <a:t>Cancer is one of the world most debilitating diseases. Early detection of cancer is crucial for its ultimate control and prevention. Around 60% of patients with breast, lung, colon and ovarian cancer have hidden or overt metastatic colonies at present. </a:t>
            </a:r>
            <a:r>
              <a:rPr lang="en-US" dirty="0" smtClean="0"/>
              <a:t>Most  conventional </a:t>
            </a:r>
            <a:r>
              <a:rPr lang="en-US" dirty="0"/>
              <a:t>therapeutics are limited in their success once a tumor has spread </a:t>
            </a:r>
            <a:r>
              <a:rPr lang="en-US" dirty="0" smtClean="0"/>
              <a:t>beyond </a:t>
            </a:r>
            <a:r>
              <a:rPr lang="en-US" dirty="0"/>
              <a:t>the tissue of origin</a:t>
            </a:r>
            <a:r>
              <a:rPr lang="en-US" dirty="0" smtClean="0"/>
              <a:t>.</a:t>
            </a:r>
          </a:p>
          <a:p>
            <a:pPr algn="just"/>
            <a:r>
              <a:rPr lang="en-US" b="1" dirty="0"/>
              <a:t>Biomarkers</a:t>
            </a:r>
            <a:r>
              <a:rPr lang="en-US" dirty="0"/>
              <a:t> are important tools for cancer detection and monitoring. Gene mutations, alterations in gene transcription and translation, and protein products can all potentially serve as specific biomarkers for disease. Biological fluids, such as blood, urine, saliva, or other body tissues that are elevated in association with cancer are easy accessible sample sources</a:t>
            </a:r>
            <a:r>
              <a:rPr lang="en-US" dirty="0" smtClean="0"/>
              <a:t>.</a:t>
            </a:r>
          </a:p>
          <a:p>
            <a:pPr algn="just"/>
            <a:r>
              <a:rPr lang="en-US" dirty="0"/>
              <a:t>The objectives of the present study </a:t>
            </a:r>
            <a:r>
              <a:rPr lang="en-US" dirty="0" smtClean="0"/>
              <a:t>is to </a:t>
            </a:r>
            <a:r>
              <a:rPr lang="en-US" dirty="0"/>
              <a:t>create a biomarker based device which will detect cancer early. </a:t>
            </a:r>
          </a:p>
        </p:txBody>
      </p:sp>
    </p:spTree>
    <p:extLst>
      <p:ext uri="{BB962C8B-B14F-4D97-AF65-F5344CB8AC3E}">
        <p14:creationId xmlns:p14="http://schemas.microsoft.com/office/powerpoint/2010/main" val="374513655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3F6C66-D6D7-4A72-9928-967AEA400766}"/>
              </a:ext>
            </a:extLst>
          </p:cNvPr>
          <p:cNvSpPr>
            <a:spLocks noGrp="1"/>
          </p:cNvSpPr>
          <p:nvPr>
            <p:ph type="title"/>
          </p:nvPr>
        </p:nvSpPr>
        <p:spPr>
          <a:xfrm>
            <a:off x="5100824" y="685800"/>
            <a:ext cx="6176776" cy="1600200"/>
          </a:xfrm>
        </p:spPr>
        <p:txBody>
          <a:bodyPr>
            <a:normAutofit/>
          </a:bodyPr>
          <a:lstStyle/>
          <a:p>
            <a:pPr algn="just"/>
            <a:r>
              <a:rPr lang="en-US" sz="2200" dirty="0"/>
              <a:t>Proposed Solution: I have three recommendations for early </a:t>
            </a:r>
            <a:r>
              <a:rPr lang="en-US" sz="2200" dirty="0" smtClean="0"/>
              <a:t>detection of </a:t>
            </a:r>
            <a:r>
              <a:rPr lang="en-US" sz="2200" dirty="0"/>
              <a:t>cancer which were already experimented. The recommendations</a:t>
            </a:r>
            <a:br>
              <a:rPr lang="en-US" sz="2200" dirty="0"/>
            </a:br>
            <a:r>
              <a:rPr lang="en-US" sz="2200" dirty="0"/>
              <a:t>may be the effective solution for cancer </a:t>
            </a:r>
            <a:r>
              <a:rPr lang="en-US" sz="2200" dirty="0" smtClean="0"/>
              <a:t>detection.</a:t>
            </a:r>
            <a:endParaRPr lang="en-US" sz="2200" dirty="0"/>
          </a:p>
        </p:txBody>
      </p:sp>
      <p:sp>
        <p:nvSpPr>
          <p:cNvPr id="24" name="Rectangle 23">
            <a:extLst>
              <a:ext uri="{FF2B5EF4-FFF2-40B4-BE49-F238E27FC236}">
                <a16:creationId xmlns:a16="http://schemas.microsoft.com/office/drawing/2014/main" xmlns="" id="{9F01DDB9-C75C-44C2-9331-356EAF9C05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14700"/>
            <a:ext cx="4373545"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72C017B3-7B7A-4C5A-A3E9-09EC1428BC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6" name="Content Placeholder 2" descr="Linear process SmartArt graphic">
            <a:extLst>
              <a:ext uri="{FF2B5EF4-FFF2-40B4-BE49-F238E27FC236}">
                <a16:creationId xmlns:a16="http://schemas.microsoft.com/office/drawing/2014/main" xmlns="" id="{331726FD-249E-4EF7-80AF-0F3F058533F5}"/>
              </a:ext>
            </a:extLst>
          </p:cNvPr>
          <p:cNvGraphicFramePr>
            <a:graphicFrameLocks noGrp="1" noChangeAspect="1"/>
          </p:cNvGraphicFramePr>
          <p:nvPr>
            <p:ph idx="1"/>
            <p:extLst>
              <p:ext uri="{D42A27DB-BD31-4B8C-83A1-F6EECF244321}">
                <p14:modId xmlns:p14="http://schemas.microsoft.com/office/powerpoint/2010/main" val="2391205790"/>
              </p:ext>
            </p:extLst>
          </p:nvPr>
        </p:nvGraphicFramePr>
        <p:xfrm>
          <a:off x="5100638" y="2286000"/>
          <a:ext cx="6176962"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Transforming the landscape of early cancer detection using blood tests—Commentary  on current methodologies and future prospects | British Journal of Canc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863" y="306265"/>
            <a:ext cx="4053820" cy="27025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odular micro-PCR system for the onsite rapid diagnosis of COVID-19 |  Microsystems &amp; Nanoengineer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9863" y="4082886"/>
            <a:ext cx="4053820" cy="224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12896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77240"/>
          </a:xfrm>
        </p:spPr>
        <p:txBody>
          <a:bodyPr/>
          <a:lstStyle/>
          <a:p>
            <a:r>
              <a:rPr lang="en-US" dirty="0" smtClean="0"/>
              <a:t>Future Promises</a:t>
            </a:r>
            <a:endParaRPr lang="en-US" dirty="0"/>
          </a:p>
        </p:txBody>
      </p:sp>
      <p:sp>
        <p:nvSpPr>
          <p:cNvPr id="3" name="Content Placeholder 2"/>
          <p:cNvSpPr>
            <a:spLocks noGrp="1"/>
          </p:cNvSpPr>
          <p:nvPr>
            <p:ph idx="1"/>
          </p:nvPr>
        </p:nvSpPr>
        <p:spPr>
          <a:xfrm>
            <a:off x="1371600" y="1627632"/>
            <a:ext cx="9601200" cy="4626864"/>
          </a:xfrm>
        </p:spPr>
        <p:txBody>
          <a:bodyPr>
            <a:normAutofit/>
          </a:bodyPr>
          <a:lstStyle/>
          <a:p>
            <a:r>
              <a:rPr lang="en-US" dirty="0"/>
              <a:t>In cancer, a biomarker refers to a. process that is indicative of the presence of cancer in the body. A biomarker might be either a molecule secreted by. tumor or it can be a specific response of the body to the presence of cancer</a:t>
            </a:r>
            <a:r>
              <a:rPr lang="en-US" dirty="0" smtClean="0"/>
              <a:t>.</a:t>
            </a:r>
          </a:p>
          <a:p>
            <a:r>
              <a:rPr lang="en-US" dirty="0"/>
              <a:t>Biomarkers are invaluable tools for cancer detection, diagnosis, patient prognosis and treatment selection. They can also be used to localize the </a:t>
            </a:r>
            <a:r>
              <a:rPr lang="en-US" dirty="0" smtClean="0"/>
              <a:t>tumor </a:t>
            </a:r>
            <a:r>
              <a:rPr lang="en-US" dirty="0"/>
              <a:t>and determine its stage, subtype, and response to therapy. Genetics, genomics, proteomics, many non invasive imaging techniques and other technologies allow measurement of several biomarkers</a:t>
            </a:r>
            <a:r>
              <a:rPr lang="en-US" dirty="0" smtClean="0"/>
              <a:t>.</a:t>
            </a:r>
          </a:p>
          <a:p>
            <a:r>
              <a:rPr lang="en-US" dirty="0"/>
              <a:t>Here I will use metal or metal alloys or ionized gas or mixture of ionized gas which will indicate through a change of color or light reflection that there is a cancer germ</a:t>
            </a:r>
            <a:r>
              <a:rPr lang="en-US" dirty="0" smtClean="0"/>
              <a:t>. In </a:t>
            </a:r>
            <a:r>
              <a:rPr lang="en-US" dirty="0"/>
              <a:t>this case different types of cancer will reflect different types of light or change different colors</a:t>
            </a:r>
            <a:r>
              <a:rPr lang="en-US" dirty="0" smtClean="0"/>
              <a:t>. Through </a:t>
            </a:r>
            <a:r>
              <a:rPr lang="en-US" dirty="0"/>
              <a:t>different types of light reflection or different color changes we can </a:t>
            </a:r>
            <a:r>
              <a:rPr lang="en-US" dirty="0" smtClean="0"/>
              <a:t>understand </a:t>
            </a:r>
            <a:r>
              <a:rPr lang="en-US" dirty="0"/>
              <a:t>which types of cancer has germs and at which stage the cancer is present. </a:t>
            </a:r>
          </a:p>
        </p:txBody>
      </p:sp>
    </p:spTree>
    <p:extLst>
      <p:ext uri="{BB962C8B-B14F-4D97-AF65-F5344CB8AC3E}">
        <p14:creationId xmlns:p14="http://schemas.microsoft.com/office/powerpoint/2010/main" val="3060302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841248"/>
          </a:xfrm>
        </p:spPr>
        <p:txBody>
          <a:bodyPr/>
          <a:lstStyle/>
          <a:p>
            <a:r>
              <a:rPr lang="en-US" dirty="0" smtClean="0"/>
              <a:t>Results</a:t>
            </a:r>
            <a:endParaRPr lang="en-US" dirty="0"/>
          </a:p>
        </p:txBody>
      </p:sp>
      <p:sp>
        <p:nvSpPr>
          <p:cNvPr id="3" name="Content Placeholder 2"/>
          <p:cNvSpPr>
            <a:spLocks noGrp="1"/>
          </p:cNvSpPr>
          <p:nvPr>
            <p:ph idx="1"/>
          </p:nvPr>
        </p:nvSpPr>
        <p:spPr>
          <a:xfrm>
            <a:off x="1371600" y="1792224"/>
            <a:ext cx="9601200" cy="1664208"/>
          </a:xfrm>
        </p:spPr>
        <p:txBody>
          <a:bodyPr/>
          <a:lstStyle/>
          <a:p>
            <a:r>
              <a:rPr lang="en-US" dirty="0"/>
              <a:t>The number of biomarkers which are currently used in clinical settings is very small. Few techniques, such as mass spectrometry, provide huge amount of data. Proper validation of most of the cancer biomarkers has not yet been achieved. Here I tried to give an idea of making a machine using biomarker.</a:t>
            </a:r>
          </a:p>
        </p:txBody>
      </p:sp>
      <p:sp>
        <p:nvSpPr>
          <p:cNvPr id="4" name="Title 1"/>
          <p:cNvSpPr txBox="1">
            <a:spLocks/>
          </p:cNvSpPr>
          <p:nvPr/>
        </p:nvSpPr>
        <p:spPr>
          <a:xfrm>
            <a:off x="1371600" y="3569208"/>
            <a:ext cx="9601200" cy="841248"/>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dirty="0"/>
              <a:t>Conclusion</a:t>
            </a:r>
          </a:p>
        </p:txBody>
      </p:sp>
      <p:sp>
        <p:nvSpPr>
          <p:cNvPr id="5" name="Content Placeholder 2"/>
          <p:cNvSpPr txBox="1">
            <a:spLocks/>
          </p:cNvSpPr>
          <p:nvPr/>
        </p:nvSpPr>
        <p:spPr>
          <a:xfrm>
            <a:off x="1371600" y="4675632"/>
            <a:ext cx="9601200" cy="1664208"/>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dirty="0"/>
              <a:t>A non-contact, non-ionizing and non-invasive cancer detection using an efficient optical imaging tool is being proposed. Five types of cancer can be detected up to four years before conventional diagnosis using a DNA methylation-based blood test. </a:t>
            </a:r>
          </a:p>
        </p:txBody>
      </p:sp>
    </p:spTree>
    <p:extLst>
      <p:ext uri="{BB962C8B-B14F-4D97-AF65-F5344CB8AC3E}">
        <p14:creationId xmlns:p14="http://schemas.microsoft.com/office/powerpoint/2010/main" val="3790815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Woman carrying briefcase heading down road">
            <a:extLst>
              <a:ext uri="{FF2B5EF4-FFF2-40B4-BE49-F238E27FC236}">
                <a16:creationId xmlns:a16="http://schemas.microsoft.com/office/drawing/2014/main" xmlns="" id="{6BE62510-A175-9D47-9EDF-D9FB6C162CE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 y="10"/>
            <a:ext cx="12191980" cy="6859300"/>
          </a:xfrm>
          <a:prstGeom prst="rect">
            <a:avLst/>
          </a:prstGeom>
        </p:spPr>
      </p:pic>
      <p:sp>
        <p:nvSpPr>
          <p:cNvPr id="11" name="Rectangle 10">
            <a:extLst>
              <a:ext uri="{FF2B5EF4-FFF2-40B4-BE49-F238E27FC236}">
                <a16:creationId xmlns:a16="http://schemas.microsoft.com/office/drawing/2014/main" xmlns="" id="{310B1DD0-264A-47E3-A16A-C87AFA51E6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6">
            <a:extLst>
              <a:ext uri="{FF2B5EF4-FFF2-40B4-BE49-F238E27FC236}">
                <a16:creationId xmlns:a16="http://schemas.microsoft.com/office/drawing/2014/main" xmlns="" id="{69C1BB7B-F21E-41A2-B30C-D8507B9602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15" name="Freeform 6">
            <a:extLst>
              <a:ext uri="{FF2B5EF4-FFF2-40B4-BE49-F238E27FC236}">
                <a16:creationId xmlns:a16="http://schemas.microsoft.com/office/drawing/2014/main" xmlns="" id="{DF6D7DDE-F8A1-4105-9729-F9EB5F81A3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xmlns="" id="{A5C93519-6B29-1346-9FCB-0835B80531A4}"/>
              </a:ext>
            </a:extLst>
          </p:cNvPr>
          <p:cNvSpPr>
            <a:spLocks noGrp="1"/>
          </p:cNvSpPr>
          <p:nvPr>
            <p:ph type="ctrTitle"/>
          </p:nvPr>
        </p:nvSpPr>
        <p:spPr>
          <a:xfrm>
            <a:off x="1915128" y="1788454"/>
            <a:ext cx="8361229" cy="1667978"/>
          </a:xfrm>
        </p:spPr>
        <p:txBody>
          <a:bodyPr anchor="ctr">
            <a:normAutofit/>
          </a:bodyPr>
          <a:lstStyle/>
          <a:p>
            <a:r>
              <a:rPr lang="en-US" dirty="0">
                <a:solidFill>
                  <a:schemeClr val="bg2"/>
                </a:solidFill>
              </a:rPr>
              <a:t>Thank you</a:t>
            </a:r>
          </a:p>
        </p:txBody>
      </p:sp>
      <p:sp>
        <p:nvSpPr>
          <p:cNvPr id="3" name="Subtitle 2">
            <a:extLst>
              <a:ext uri="{FF2B5EF4-FFF2-40B4-BE49-F238E27FC236}">
                <a16:creationId xmlns:a16="http://schemas.microsoft.com/office/drawing/2014/main" xmlns="" id="{D698B4E1-5F4F-8E4F-97D2-0176CBCC4A51}"/>
              </a:ext>
            </a:extLst>
          </p:cNvPr>
          <p:cNvSpPr>
            <a:spLocks noGrp="1"/>
          </p:cNvSpPr>
          <p:nvPr>
            <p:ph type="subTitle" idx="1"/>
          </p:nvPr>
        </p:nvSpPr>
        <p:spPr>
          <a:xfrm>
            <a:off x="2679906" y="3559234"/>
            <a:ext cx="6831673" cy="1804441"/>
          </a:xfrm>
        </p:spPr>
        <p:txBody>
          <a:bodyPr>
            <a:normAutofit/>
          </a:bodyPr>
          <a:lstStyle/>
          <a:p>
            <a:r>
              <a:rPr lang="en-US" sz="2400" b="1" dirty="0" smtClean="0">
                <a:solidFill>
                  <a:schemeClr val="bg2"/>
                </a:solidFill>
              </a:rPr>
              <a:t>M. Abdullah Khan</a:t>
            </a:r>
          </a:p>
          <a:p>
            <a:r>
              <a:rPr lang="en-US" sz="2000" dirty="0" smtClean="0">
                <a:solidFill>
                  <a:schemeClr val="bg2"/>
                </a:solidFill>
              </a:rPr>
              <a:t>United International University</a:t>
            </a:r>
          </a:p>
          <a:p>
            <a:r>
              <a:rPr lang="en-US" sz="2000" dirty="0" smtClean="0">
                <a:solidFill>
                  <a:schemeClr val="bg2"/>
                </a:solidFill>
              </a:rPr>
              <a:t>Email: </a:t>
            </a:r>
            <a:r>
              <a:rPr lang="en-US" sz="2000" dirty="0" smtClean="0">
                <a:solidFill>
                  <a:schemeClr val="bg2"/>
                </a:solidFill>
                <a:hlinkClick r:id="rId4"/>
              </a:rPr>
              <a:t>mkhan201036@bseee.uiu.ac.bd</a:t>
            </a:r>
            <a:endParaRPr lang="en-US" sz="2000" dirty="0" smtClean="0">
              <a:solidFill>
                <a:schemeClr val="bg2"/>
              </a:solidFill>
            </a:endParaRPr>
          </a:p>
          <a:p>
            <a:r>
              <a:rPr lang="en-US" sz="2000" dirty="0" smtClean="0">
                <a:solidFill>
                  <a:schemeClr val="bg2"/>
                </a:solidFill>
              </a:rPr>
              <a:t>Mobile: 01521715781</a:t>
            </a:r>
            <a:endParaRPr lang="en-US" sz="2000" dirty="0">
              <a:solidFill>
                <a:schemeClr val="bg2"/>
              </a:solidFill>
            </a:endParaRPr>
          </a:p>
        </p:txBody>
      </p:sp>
    </p:spTree>
    <p:extLst>
      <p:ext uri="{BB962C8B-B14F-4D97-AF65-F5344CB8AC3E}">
        <p14:creationId xmlns:p14="http://schemas.microsoft.com/office/powerpoint/2010/main" val="179912091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b385d60f68dd989dca1fdc827799d85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11b479caf7b199da365455750e457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Props1.xml><?xml version="1.0" encoding="utf-8"?>
<ds:datastoreItem xmlns:ds="http://schemas.openxmlformats.org/officeDocument/2006/customXml" ds:itemID="{03199E8A-3253-45E5-B33A-F34129B7AA2B}">
  <ds:schemaRefs>
    <ds:schemaRef ds:uri="http://schemas.microsoft.com/sharepoint/v3/contenttype/forms"/>
  </ds:schemaRefs>
</ds:datastoreItem>
</file>

<file path=customXml/itemProps2.xml><?xml version="1.0" encoding="utf-8"?>
<ds:datastoreItem xmlns:ds="http://schemas.openxmlformats.org/officeDocument/2006/customXml" ds:itemID="{7FAD4C99-7793-446D-B40E-9C65086CB8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6722C5-B529-4491-808D-2D5A0D242BA3}">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16c05727-aa75-4e4a-9b5f-8a80a1165891"/>
    <ds:schemaRef ds:uri="71af3243-3dd4-4a8d-8c0d-dd76da1f02a5"/>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Travel design</Template>
  <TotalTime>0</TotalTime>
  <Words>523</Words>
  <Application>Microsoft Office PowerPoint</Application>
  <PresentationFormat>Widescreen</PresentationFormat>
  <Paragraphs>35</Paragraphs>
  <Slides>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Franklin Gothic Book</vt:lpstr>
      <vt:lpstr>Crop</vt:lpstr>
      <vt:lpstr>EARLY DETECTION OF CANCER</vt:lpstr>
      <vt:lpstr>Table of contents:</vt:lpstr>
      <vt:lpstr>Introduction</vt:lpstr>
      <vt:lpstr>Proposed Solution: I have three recommendations for early detection of cancer which were already experimented. The recommendations may be the effective solution for cancer detection.</vt:lpstr>
      <vt:lpstr>Future Promises</vt:lpstr>
      <vt:lpstr>Results</vt:lpstr>
      <vt:lpstr>Thank you</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2022-12-29T05:36:02Z</dcterms:created>
  <dcterms:modified xsi:type="dcterms:W3CDTF">2022-12-29T06:08:20Z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