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4" r:id="rId3"/>
    <p:sldId id="261" r:id="rId4"/>
    <p:sldId id="265" r:id="rId5"/>
    <p:sldId id="277" r:id="rId6"/>
    <p:sldId id="287" r:id="rId7"/>
    <p:sldId id="275" r:id="rId8"/>
    <p:sldId id="285" r:id="rId9"/>
    <p:sldId id="281" r:id="rId10"/>
    <p:sldId id="293" r:id="rId11"/>
    <p:sldId id="292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5CF8"/>
    <a:srgbClr val="F77D48"/>
    <a:srgbClr val="F58352"/>
    <a:srgbClr val="BE3828"/>
    <a:srgbClr val="9B5FAA"/>
    <a:srgbClr val="D6EDFA"/>
    <a:srgbClr val="FF5757"/>
    <a:srgbClr val="022A44"/>
    <a:srgbClr val="FFFFFF"/>
    <a:srgbClr val="00A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74" d="100"/>
          <a:sy n="74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81EC0-109E-40F1-B514-960CEF83AD38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D0B5-65DB-4438-90CE-34FE0E326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7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D531C-3676-42F4-9ADD-C3F6EFEF7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76A3E7C-4A62-46C8-9B71-B07D2DEB2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BF26E9-04E1-45B0-8F27-BBA4854D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6F46-D33B-43DB-A14C-D71C5F40F362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BA4E01-D4D2-48BD-B408-D3A6B3C32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6BB3AE-1641-490B-83DA-546DEC638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61332-8FA5-42C1-9852-12863F15D7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30BE6C-9F5B-4C47-BDD2-3A469B0E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F85F272-5251-4445-96E2-172DC03D4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E5358-8B28-4206-A927-4917EC6E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6F46-D33B-43DB-A14C-D71C5F40F362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97DD75-DF92-4F3F-8922-A590B308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F1C2E7-52FA-4BF2-85B2-8664E302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61332-8FA5-42C1-9852-12863F15D7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96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0F87DD3-2863-4D0B-AC6B-6046CAFC78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C3F78A2-F53E-41D9-9719-DD57EB6D1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60797B-13A6-4557-9609-2FB87C7D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6F46-D33B-43DB-A14C-D71C5F40F362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4B0CC2-2648-47B4-8551-4EB51DA00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233662-0D81-4E2B-BFEA-37DD3BBF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61332-8FA5-42C1-9852-12863F15D7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CF1A4-9156-4368-808D-EC54A8B9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EC4DFA-772B-49B1-92D2-C701C1BBD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5EAE75-AAAD-442E-8770-9EFB2D19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6F46-D33B-43DB-A14C-D71C5F40F362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5A7971-603C-4E4F-839A-E9919D57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698FAF-A822-4FDF-AA05-2C68D1DA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61332-8FA5-42C1-9852-12863F15D7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066D18-6902-4B5F-BFDA-CEC12A85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A4D619A-E181-4A6D-8F05-C44561BB4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AFB80B-405F-4948-938A-91F20F442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6F46-D33B-43DB-A14C-D71C5F40F362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7E6FCC-A419-4FEE-9162-1BB09A3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0D077C-BB7F-429F-94BF-DFD3EFE60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61332-8FA5-42C1-9852-12863F15D7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36E0C-452D-46B3-B88B-D37FA3DE5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85F02A-5237-4024-AF03-E1D0301B2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2D3DD1-C3DC-4DE6-98D1-0C81DCF3F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781EB9C-EC86-4706-AFEA-C0BB9A919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6F46-D33B-43DB-A14C-D71C5F40F362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ABD537-F4BE-4378-BCFB-DEB5C3BC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35832E-097D-488F-945E-BD195176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61332-8FA5-42C1-9852-12863F15D7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9D3DE6-48CB-4F52-BE11-E2CBEE21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6C217A-7D84-424A-AD75-10162F9CF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BBB74A-8027-445A-ADCB-42DE6B3B4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2712FDD-A365-48C3-AE4B-1CEF510A0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51F6DE5-74D5-4153-B246-3CA9C824F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4E297-9D26-4128-BE1C-657C6FDE1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6F46-D33B-43DB-A14C-D71C5F40F362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F414FAD-F6EA-45ED-A9FC-63C70EDE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742C7CA-CF57-48E6-893B-19A1FC85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61332-8FA5-42C1-9852-12863F15D7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5FB1FA6-AEAE-455D-B549-6274808F4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895872A-5B9B-4061-8618-5A7C83C5590C}"/>
              </a:ext>
            </a:extLst>
          </p:cNvPr>
          <p:cNvSpPr/>
          <p:nvPr userDrawn="1"/>
        </p:nvSpPr>
        <p:spPr>
          <a:xfrm>
            <a:off x="617316" y="431157"/>
            <a:ext cx="10957368" cy="5995686"/>
          </a:xfrm>
          <a:prstGeom prst="roundRect">
            <a:avLst>
              <a:gd name="adj" fmla="val 45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1AA1B1-80AF-4460-B3ED-62830130C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97FBD-22F5-479D-87C4-735DD1A2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AF2C16-C27F-414A-BF54-36EF4E998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8F49CA-7D29-46A6-ABD8-3D1A88B37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46CB37-9273-488B-AE59-E4FE954F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6F46-D33B-43DB-A14C-D71C5F40F362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BFA34A-D79F-48C8-839B-07737249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80EB33-99DD-4354-9B62-CAA91583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61332-8FA5-42C1-9852-12863F15D7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22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9E3F18-0491-41DC-8B46-E2E9CA06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0DDE97A-A83D-4933-83A8-91E62AA9B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F2D4A4-D061-4A34-88C1-93F002C8E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FBC98C-3C55-4095-8F7E-21DE1C63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E6F46-D33B-43DB-A14C-D71C5F40F362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6F58EE-D574-40BC-B69F-F75EB6B8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65D78A-A2F0-4437-A050-DF94F168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61332-8FA5-42C1-9852-12863F15D7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A771B71-7476-4D4D-A9CE-3AF9B3667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B809D1-2D7B-46E7-8C9D-0A308F2F9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BB3FC4-F4EB-4B17-A031-5D0FCE6D0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E6F46-D33B-43DB-A14C-D71C5F40F362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F61146-7330-4F20-8F71-3327B92FE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0AFE4E-1A69-4C47-AB30-D01EF5458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61332-8FA5-42C1-9852-12863F15D7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7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="" xmlns:a16="http://schemas.microsoft.com/office/drawing/2014/main" id="{1E69DDF0-E4A3-48C0-BECA-A48B553B72F8}"/>
              </a:ext>
            </a:extLst>
          </p:cNvPr>
          <p:cNvSpPr txBox="1"/>
          <p:nvPr/>
        </p:nvSpPr>
        <p:spPr>
          <a:xfrm>
            <a:off x="3672116" y="3832078"/>
            <a:ext cx="5169504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US" sz="2800" spc="6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en-US" sz="2800" spc="-7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en-US" sz="28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</a:t>
            </a:r>
            <a:r>
              <a:rPr lang="en-US" sz="2800" spc="-2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 </a:t>
            </a:r>
            <a:r>
              <a:rPr lang="en-US" sz="280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55B4A9-5F02-44B2-AF46-718454D1E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6" y="2318961"/>
            <a:ext cx="7450667" cy="15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8125C98B-C655-215E-EA0C-9516B35A7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73" y="2647834"/>
            <a:ext cx="1383845" cy="1383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B5D51CD-E7F1-F08B-63AF-BF8EFFAE579C}"/>
              </a:ext>
            </a:extLst>
          </p:cNvPr>
          <p:cNvSpPr txBox="1"/>
          <p:nvPr/>
        </p:nvSpPr>
        <p:spPr>
          <a:xfrm>
            <a:off x="1454635" y="4209338"/>
            <a:ext cx="1899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Povarchef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Horeca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 (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2023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)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254F0422-3C7A-76D8-B3C2-74F3A178C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64" y="2647834"/>
            <a:ext cx="1383845" cy="1383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B6BC112-478F-832A-9988-C95140EEC880}"/>
              </a:ext>
            </a:extLst>
          </p:cNvPr>
          <p:cNvSpPr txBox="1"/>
          <p:nvPr/>
        </p:nvSpPr>
        <p:spPr>
          <a:xfrm>
            <a:off x="4024226" y="4209339"/>
            <a:ext cx="1899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Povar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 Partner</a:t>
            </a:r>
          </a:p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(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2024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7A20276-FDD1-F82C-74E1-05D3ECF7FCC5}"/>
              </a:ext>
            </a:extLst>
          </p:cNvPr>
          <p:cNvSpPr txBox="1"/>
          <p:nvPr/>
        </p:nvSpPr>
        <p:spPr>
          <a:xfrm>
            <a:off x="6335779" y="4209340"/>
            <a:ext cx="1899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Povarchef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 Kitchen</a:t>
            </a:r>
          </a:p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(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2026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42F3893-1655-FB8B-4073-13B1504BE9D6}"/>
              </a:ext>
            </a:extLst>
          </p:cNvPr>
          <p:cNvSpPr txBox="1"/>
          <p:nvPr/>
        </p:nvSpPr>
        <p:spPr>
          <a:xfrm>
            <a:off x="8905370" y="4209340"/>
            <a:ext cx="1899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Povar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 Food</a:t>
            </a:r>
          </a:p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(</a:t>
            </a:r>
            <a:r>
              <a:rPr lang="en-US" b="1" dirty="0"/>
              <a:t>2028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loo Da 2 ExtraBold" pitchFamily="2" charset="0"/>
                <a:cs typeface="Baloo Da 2 ExtraBold" pitchFamily="2" charset="0"/>
              </a:rPr>
              <a:t>)</a:t>
            </a: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="" xmlns:a16="http://schemas.microsoft.com/office/drawing/2014/main" id="{08C4E010-814B-7A8B-9C77-BF7732ABA3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17" y="2647834"/>
            <a:ext cx="1383845" cy="13838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="" xmlns:a16="http://schemas.microsoft.com/office/drawing/2014/main" id="{8D79D0D2-83DA-8BB5-8E63-4C9D54C76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408" y="2647834"/>
            <a:ext cx="1383845" cy="13838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44049AC-9DEB-C784-6640-E84C0DA2BB59}"/>
              </a:ext>
            </a:extLst>
          </p:cNvPr>
          <p:cNvSpPr txBox="1"/>
          <p:nvPr/>
        </p:nvSpPr>
        <p:spPr>
          <a:xfrm>
            <a:off x="3775276" y="781076"/>
            <a:ext cx="4641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3D5CF8"/>
                </a:solidFill>
                <a:latin typeface="Arial Black" panose="020B0A04020102020204" pitchFamily="34" charset="0"/>
              </a:rPr>
              <a:t>Our Vision</a:t>
            </a:r>
          </a:p>
        </p:txBody>
      </p:sp>
    </p:spTree>
    <p:extLst>
      <p:ext uri="{BB962C8B-B14F-4D97-AF65-F5344CB8AC3E}">
        <p14:creationId xmlns:p14="http://schemas.microsoft.com/office/powerpoint/2010/main" val="22575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E46B40-CE54-7AED-E402-91C756EB13A7}"/>
              </a:ext>
            </a:extLst>
          </p:cNvPr>
          <p:cNvSpPr txBox="1"/>
          <p:nvPr/>
        </p:nvSpPr>
        <p:spPr>
          <a:xfrm>
            <a:off x="609600" y="683438"/>
            <a:ext cx="1097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3D5CF8"/>
                </a:solidFill>
                <a:latin typeface="Arial Black" panose="020B0A04020102020204" pitchFamily="34" charset="0"/>
              </a:rPr>
              <a:t>TEAM</a:t>
            </a:r>
            <a:endParaRPr lang="en-US" sz="4400" dirty="0">
              <a:solidFill>
                <a:srgbClr val="3D5CF8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9506C6F6-44D1-46AC-A1F4-BD57AAFC3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6429" y="2548440"/>
            <a:ext cx="1313923" cy="131392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3F815C18-1E93-463C-9FBB-0002A96BC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5962" y="2539028"/>
            <a:ext cx="1313923" cy="131392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6C5619BA-0FA0-47A9-B76B-FAD5045AB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6871" y="2548441"/>
            <a:ext cx="1313922" cy="13139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AD3342D0-0AFF-40F4-B34A-70FACA554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45495" y="2548440"/>
            <a:ext cx="1313923" cy="13139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A6D439-11AB-E34F-8C73-99DB2E460D20}"/>
              </a:ext>
            </a:extLst>
          </p:cNvPr>
          <p:cNvSpPr txBox="1"/>
          <p:nvPr/>
        </p:nvSpPr>
        <p:spPr>
          <a:xfrm rot="10800000" flipV="1">
            <a:off x="1183083" y="3915622"/>
            <a:ext cx="16340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MD AHADUL ISLAM</a:t>
            </a:r>
          </a:p>
          <a:p>
            <a:r>
              <a:rPr lang="en-US" sz="1400" b="1" dirty="0" smtClean="0"/>
              <a:t>CEO</a:t>
            </a:r>
          </a:p>
          <a:p>
            <a:r>
              <a:rPr lang="en-US" sz="1400" b="1" dirty="0" smtClean="0"/>
              <a:t>+8801765356163</a:t>
            </a:r>
            <a:endParaRPr lang="en-US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8F967BB-8532-106B-8882-A1250AAD64F3}"/>
              </a:ext>
            </a:extLst>
          </p:cNvPr>
          <p:cNvSpPr txBox="1"/>
          <p:nvPr/>
        </p:nvSpPr>
        <p:spPr>
          <a:xfrm rot="10800000" flipV="1">
            <a:off x="3137292" y="3915621"/>
            <a:ext cx="15239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SANIM AHMED</a:t>
            </a:r>
          </a:p>
          <a:p>
            <a:r>
              <a:rPr lang="en-US" sz="1400" b="1" dirty="0" smtClean="0"/>
              <a:t>CPO</a:t>
            </a:r>
          </a:p>
          <a:p>
            <a:r>
              <a:rPr lang="en-US" sz="1400" b="1" dirty="0" smtClean="0"/>
              <a:t>+88</a:t>
            </a:r>
            <a:r>
              <a:rPr lang="en-US" sz="1400" b="1" dirty="0"/>
              <a:t>01709797134</a:t>
            </a:r>
            <a:endParaRPr lang="en-US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C8D77A6-3137-5E27-61CF-17D3B843E162}"/>
              </a:ext>
            </a:extLst>
          </p:cNvPr>
          <p:cNvSpPr txBox="1"/>
          <p:nvPr/>
        </p:nvSpPr>
        <p:spPr>
          <a:xfrm rot="10800000" flipV="1">
            <a:off x="5067695" y="3915622"/>
            <a:ext cx="18049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MAHIDUR RAHMAN </a:t>
            </a:r>
          </a:p>
          <a:p>
            <a:r>
              <a:rPr lang="en-US" sz="1400" b="1" dirty="0" smtClean="0"/>
              <a:t>COO</a:t>
            </a:r>
          </a:p>
          <a:p>
            <a:r>
              <a:rPr lang="en-US" sz="1400" b="1" dirty="0" smtClean="0"/>
              <a:t>+8801870490594</a:t>
            </a:r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1BA1C04-B997-2862-BDBC-568AC8F30652}"/>
              </a:ext>
            </a:extLst>
          </p:cNvPr>
          <p:cNvSpPr txBox="1"/>
          <p:nvPr/>
        </p:nvSpPr>
        <p:spPr>
          <a:xfrm rot="10800000" flipV="1">
            <a:off x="7285962" y="3915621"/>
            <a:ext cx="27573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TANVIR HASAN</a:t>
            </a:r>
          </a:p>
          <a:p>
            <a:r>
              <a:rPr lang="en-US" sz="1400" b="1" dirty="0" smtClean="0"/>
              <a:t>CTO</a:t>
            </a:r>
          </a:p>
          <a:p>
            <a:r>
              <a:rPr lang="en-US" sz="1400" b="1" dirty="0" smtClean="0"/>
              <a:t>+8801783896140</a:t>
            </a:r>
            <a:endParaRPr lang="en-US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2D69D2-40B2-91A9-A37C-F5C0B474ED96}"/>
              </a:ext>
            </a:extLst>
          </p:cNvPr>
          <p:cNvSpPr txBox="1"/>
          <p:nvPr/>
        </p:nvSpPr>
        <p:spPr>
          <a:xfrm rot="10800000" flipV="1">
            <a:off x="9326429" y="3915621"/>
            <a:ext cx="22559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NASIF MAHMUD</a:t>
            </a:r>
          </a:p>
          <a:p>
            <a:r>
              <a:rPr lang="en-US" sz="1400" b="1" dirty="0" smtClean="0"/>
              <a:t>CFO</a:t>
            </a:r>
          </a:p>
          <a:p>
            <a:r>
              <a:rPr lang="en-US" sz="1400" b="1" dirty="0" smtClean="0"/>
              <a:t>+8801876229710</a:t>
            </a:r>
            <a:endParaRPr lang="en-US" sz="1400" b="1" dirty="0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D081B61F-16BF-41B8-9954-2D9185145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32028" y="2552959"/>
            <a:ext cx="1313923" cy="131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0B5859-4F92-44F2-96CE-5F841A73D987}"/>
              </a:ext>
            </a:extLst>
          </p:cNvPr>
          <p:cNvSpPr txBox="1"/>
          <p:nvPr/>
        </p:nvSpPr>
        <p:spPr>
          <a:xfrm>
            <a:off x="1136248" y="989519"/>
            <a:ext cx="9919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363FF"/>
                </a:solidFill>
                <a:latin typeface="Arial Black" panose="020B0A04020102020204" pitchFamily="34" charset="0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0723ED-7CB3-4276-B935-06868C345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40" y="1342663"/>
            <a:ext cx="5839428" cy="58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E3E6A69C-336A-4F93-B6A9-B2763EC72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8005" y="1553676"/>
            <a:ext cx="2823633" cy="28236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BE439B-1F78-4222-A1C9-9055A7174FED}"/>
              </a:ext>
            </a:extLst>
          </p:cNvPr>
          <p:cNvSpPr/>
          <p:nvPr/>
        </p:nvSpPr>
        <p:spPr>
          <a:xfrm>
            <a:off x="1748005" y="4488767"/>
            <a:ext cx="2697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D5CF8"/>
                </a:solidFill>
                <a:latin typeface="Arial Black" panose="020B0A04020102020204" pitchFamily="34" charset="0"/>
              </a:rPr>
              <a:t>Meet </a:t>
            </a:r>
            <a:r>
              <a:rPr lang="en-US" sz="2400" dirty="0" err="1">
                <a:solidFill>
                  <a:srgbClr val="3D5CF8"/>
                </a:solidFill>
                <a:latin typeface="Arial Black" panose="020B0A04020102020204" pitchFamily="34" charset="0"/>
              </a:rPr>
              <a:t>Mr</a:t>
            </a:r>
            <a:r>
              <a:rPr lang="en-US" sz="2400" dirty="0">
                <a:solidFill>
                  <a:srgbClr val="3D5CF8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3D5CF8"/>
                </a:solidFill>
                <a:latin typeface="Arial Black" panose="020B0A04020102020204" pitchFamily="34" charset="0"/>
              </a:rPr>
              <a:t>Kusal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F84E821-E6DE-412A-91D4-D824409F3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18" y="2623847"/>
            <a:ext cx="1099179" cy="1099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31BD7BE-C474-4305-8A43-C21DE28F3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21" y="2963294"/>
            <a:ext cx="1276837" cy="7512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43B169B-21FD-4135-8589-7D1E2D521A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61" y="2854850"/>
            <a:ext cx="862234" cy="8597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7FA1121-FBAE-4F1D-9C21-4779B092FAC0}"/>
              </a:ext>
            </a:extLst>
          </p:cNvPr>
          <p:cNvSpPr/>
          <p:nvPr/>
        </p:nvSpPr>
        <p:spPr>
          <a:xfrm>
            <a:off x="5283220" y="3842436"/>
            <a:ext cx="1813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77D48"/>
                </a:solidFill>
                <a:latin typeface="Arial Black" panose="020B0A04020102020204" pitchFamily="34" charset="0"/>
              </a:rPr>
              <a:t>Maintenance</a:t>
            </a:r>
          </a:p>
          <a:p>
            <a:pPr algn="ctr"/>
            <a:r>
              <a:rPr lang="en-US" dirty="0">
                <a:solidFill>
                  <a:srgbClr val="F77D48"/>
                </a:solidFill>
                <a:latin typeface="Arial Black" panose="020B0A04020102020204" pitchFamily="34" charset="0"/>
              </a:rPr>
              <a:t>cost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D873F93-572B-40D6-AABE-94CB7CA3F352}"/>
              </a:ext>
            </a:extLst>
          </p:cNvPr>
          <p:cNvSpPr/>
          <p:nvPr/>
        </p:nvSpPr>
        <p:spPr>
          <a:xfrm>
            <a:off x="7388719" y="3842436"/>
            <a:ext cx="1173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77D48"/>
                </a:solidFill>
                <a:latin typeface="Arial Black" panose="020B0A04020102020204" pitchFamily="34" charset="0"/>
              </a:rPr>
              <a:t>Taste &amp;</a:t>
            </a:r>
          </a:p>
          <a:p>
            <a:pPr algn="ctr"/>
            <a:r>
              <a:rPr lang="en-US" dirty="0">
                <a:solidFill>
                  <a:srgbClr val="F77D48"/>
                </a:solidFill>
                <a:latin typeface="Arial Black" panose="020B0A04020102020204" pitchFamily="34" charset="0"/>
              </a:rPr>
              <a:t>Quality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8F17A2B-65C8-4D00-898E-2BD2EA1B639B}"/>
              </a:ext>
            </a:extLst>
          </p:cNvPr>
          <p:cNvSpPr/>
          <p:nvPr/>
        </p:nvSpPr>
        <p:spPr>
          <a:xfrm>
            <a:off x="8964425" y="3842436"/>
            <a:ext cx="1859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77D48"/>
                </a:solidFill>
                <a:latin typeface="Arial Black" panose="020B0A04020102020204" pitchFamily="34" charset="0"/>
              </a:rPr>
              <a:t>Delivery time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070DB1C-2B28-4748-A02B-DC0F84A463EA}"/>
              </a:ext>
            </a:extLst>
          </p:cNvPr>
          <p:cNvSpPr/>
          <p:nvPr/>
        </p:nvSpPr>
        <p:spPr>
          <a:xfrm>
            <a:off x="5831722" y="1553676"/>
            <a:ext cx="4209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D5CF8"/>
                </a:solidFill>
                <a:latin typeface="Arial Black" panose="020B0A04020102020204" pitchFamily="34" charset="0"/>
              </a:rPr>
              <a:t>The problems in his restaurant</a:t>
            </a:r>
            <a:endParaRPr lang="en-US" dirty="0">
              <a:solidFill>
                <a:srgbClr val="3D5CF8"/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C67DCAD-2AE1-4E1B-B425-B4769F08172C}"/>
              </a:ext>
            </a:extLst>
          </p:cNvPr>
          <p:cNvSpPr/>
          <p:nvPr/>
        </p:nvSpPr>
        <p:spPr>
          <a:xfrm>
            <a:off x="1748005" y="4950432"/>
            <a:ext cx="25883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77D48"/>
                </a:solidFill>
                <a:latin typeface="Arial Black" panose="020B0A04020102020204" pitchFamily="34" charset="0"/>
              </a:rPr>
              <a:t>Owner of </a:t>
            </a:r>
            <a:r>
              <a:rPr lang="en-US" sz="1200" dirty="0" err="1">
                <a:solidFill>
                  <a:srgbClr val="F77D48"/>
                </a:solidFill>
                <a:latin typeface="Arial Black" panose="020B0A04020102020204" pitchFamily="34" charset="0"/>
              </a:rPr>
              <a:t>Khanapina</a:t>
            </a:r>
            <a:r>
              <a:rPr lang="en-US" sz="1200" dirty="0">
                <a:solidFill>
                  <a:srgbClr val="F77D48"/>
                </a:solidFill>
                <a:latin typeface="Arial Black" panose="020B0A04020102020204" pitchFamily="34" charset="0"/>
              </a:rPr>
              <a:t>, Barisal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195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EF6FE712-4223-4CA1-816A-9F6AA0AD3103}"/>
              </a:ext>
            </a:extLst>
          </p:cNvPr>
          <p:cNvSpPr txBox="1"/>
          <p:nvPr/>
        </p:nvSpPr>
        <p:spPr>
          <a:xfrm>
            <a:off x="946647" y="1083246"/>
            <a:ext cx="1029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D5CF8"/>
                </a:solidFill>
                <a:latin typeface="Arial Black" panose="020B0A04020102020204" pitchFamily="34" charset="0"/>
              </a:rPr>
              <a:t> PROBLEMS WHAT WE ARE SOLVING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786D79F-E502-4DFF-8AE9-AE8C0D6E4145}"/>
              </a:ext>
            </a:extLst>
          </p:cNvPr>
          <p:cNvSpPr/>
          <p:nvPr/>
        </p:nvSpPr>
        <p:spPr>
          <a:xfrm>
            <a:off x="2629888" y="3263064"/>
            <a:ext cx="1037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77D48"/>
                </a:solidFill>
                <a:latin typeface="Arial Black" panose="020B0A04020102020204" pitchFamily="34" charset="0"/>
              </a:rPr>
              <a:t>Cost</a:t>
            </a:r>
            <a:endParaRPr lang="en-US" dirty="0">
              <a:solidFill>
                <a:srgbClr val="F77D48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E264BFC-E9B1-49BA-B47B-3798E66F6572}"/>
              </a:ext>
            </a:extLst>
          </p:cNvPr>
          <p:cNvSpPr/>
          <p:nvPr/>
        </p:nvSpPr>
        <p:spPr>
          <a:xfrm>
            <a:off x="5281070" y="3289562"/>
            <a:ext cx="1023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77D48"/>
                </a:solidFill>
                <a:latin typeface="Arial Black" panose="020B0A04020102020204" pitchFamily="34" charset="0"/>
              </a:rPr>
              <a:t>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29AFCB-3FFF-4055-98BE-50305DD68863}"/>
              </a:ext>
            </a:extLst>
          </p:cNvPr>
          <p:cNvSpPr/>
          <p:nvPr/>
        </p:nvSpPr>
        <p:spPr>
          <a:xfrm>
            <a:off x="7352748" y="3299922"/>
            <a:ext cx="3206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77D48"/>
                </a:solidFill>
                <a:latin typeface="Arial Black" panose="020B0A04020102020204" pitchFamily="34" charset="0"/>
              </a:rPr>
              <a:t>Lack of Swiftness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91A896F-FCDA-4738-8F0B-2FC5E8511BAC}"/>
              </a:ext>
            </a:extLst>
          </p:cNvPr>
          <p:cNvSpPr/>
          <p:nvPr/>
        </p:nvSpPr>
        <p:spPr>
          <a:xfrm>
            <a:off x="2100913" y="5018110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77D48"/>
                </a:solidFill>
                <a:latin typeface="Arial Black" panose="020B0A04020102020204" pitchFamily="34" charset="0"/>
              </a:rPr>
              <a:t>Unhygienic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AC840AD-733A-4133-A31D-8AAE378C7542}"/>
              </a:ext>
            </a:extLst>
          </p:cNvPr>
          <p:cNvSpPr/>
          <p:nvPr/>
        </p:nvSpPr>
        <p:spPr>
          <a:xfrm>
            <a:off x="4760093" y="5018110"/>
            <a:ext cx="2064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77D48"/>
                </a:solidFill>
                <a:latin typeface="Arial Black" panose="020B0A04020102020204" pitchFamily="34" charset="0"/>
              </a:rPr>
              <a:t>Safety lag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FF61C75-8DC8-4E60-B3A3-574A00978736}"/>
              </a:ext>
            </a:extLst>
          </p:cNvPr>
          <p:cNvSpPr/>
          <p:nvPr/>
        </p:nvSpPr>
        <p:spPr>
          <a:xfrm>
            <a:off x="7820543" y="5018110"/>
            <a:ext cx="2270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77D48"/>
                </a:solidFill>
                <a:latin typeface="Arial Black" panose="020B0A04020102020204" pitchFamily="34" charset="0"/>
              </a:rPr>
              <a:t>Inconsistent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B3BA795-B28C-4A7A-B53A-299266653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10" y="2136801"/>
            <a:ext cx="1336166" cy="1357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58C6BAD-E48C-4E2B-96C3-DA1A7194A4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22" y="2467953"/>
            <a:ext cx="571929" cy="6939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B006D6F-A151-4427-BF58-9F42A9FB7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22" y="4241846"/>
            <a:ext cx="516101" cy="636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B812F1E-1607-4459-8C35-FF1D98F90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541" y="4290443"/>
            <a:ext cx="652548" cy="6022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F243FA35-CDE9-4501-9675-348B73EEE9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69" y="4241846"/>
            <a:ext cx="699447" cy="6994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B274793-5F8C-404F-AA27-4203D96659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541" y="2472308"/>
            <a:ext cx="658607" cy="7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0C8F519-1C29-4B8E-89C4-09FD2CE6D023}"/>
              </a:ext>
            </a:extLst>
          </p:cNvPr>
          <p:cNvSpPr txBox="1"/>
          <p:nvPr/>
        </p:nvSpPr>
        <p:spPr>
          <a:xfrm>
            <a:off x="0" y="78122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4363FF"/>
                </a:solidFill>
                <a:latin typeface="Arial Black" panose="020B0A04020102020204" pitchFamily="34" charset="0"/>
              </a:rPr>
              <a:t>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8A1EAE-B198-4712-A715-B9F5A162D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168" y="2084902"/>
            <a:ext cx="785674" cy="1001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25567ED-DE24-4638-B3BA-06A2259B7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250" y="2010055"/>
            <a:ext cx="1265185" cy="11516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55ED066-345C-4BB7-8B2E-08AAAC3BE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65" y="4271809"/>
            <a:ext cx="1060186" cy="10601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1E69D66-61B1-4053-9D11-D82BFDEC1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93" y="4354325"/>
            <a:ext cx="435717" cy="9823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2173C24-F981-4DF5-A455-7FA4774AAA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43" y="1984947"/>
            <a:ext cx="1238611" cy="12400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7A216C0-EBBB-4AA7-AE6A-887788409567}"/>
              </a:ext>
            </a:extLst>
          </p:cNvPr>
          <p:cNvSpPr/>
          <p:nvPr/>
        </p:nvSpPr>
        <p:spPr>
          <a:xfrm>
            <a:off x="1301840" y="3321240"/>
            <a:ext cx="24529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Personalize</a:t>
            </a:r>
          </a:p>
          <a:p>
            <a:pPr algn="ctr"/>
            <a:r>
              <a:rPr lang="en-US" sz="2000" dirty="0">
                <a:solidFill>
                  <a:srgbClr val="F77D48"/>
                </a:solidFill>
                <a:latin typeface="Arial Black" panose="020B0A04020102020204" pitchFamily="34" charset="0"/>
              </a:rPr>
              <a:t>Cooking System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8132B9D-2DEF-41DB-B8E1-E6849CAFD864}"/>
              </a:ext>
            </a:extLst>
          </p:cNvPr>
          <p:cNvSpPr/>
          <p:nvPr/>
        </p:nvSpPr>
        <p:spPr>
          <a:xfrm>
            <a:off x="3148095" y="3297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IOT</a:t>
            </a:r>
            <a:r>
              <a:rPr lang="en-US" sz="2000" dirty="0">
                <a:solidFill>
                  <a:srgbClr val="F77D48"/>
                </a:solidFill>
                <a:latin typeface="Arial Black" panose="020B0A04020102020204" pitchFamily="34" charset="0"/>
              </a:rPr>
              <a:t> Metrics and </a:t>
            </a:r>
            <a:r>
              <a:rPr lang="en-US" sz="2000" dirty="0">
                <a:latin typeface="Arial Black" panose="020B0A04020102020204" pitchFamily="34" charset="0"/>
              </a:rPr>
              <a:t>AI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962AD18-CD35-42E8-97C0-9E752155F6B0}"/>
              </a:ext>
            </a:extLst>
          </p:cNvPr>
          <p:cNvSpPr/>
          <p:nvPr/>
        </p:nvSpPr>
        <p:spPr>
          <a:xfrm>
            <a:off x="6524005" y="332124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New Recipe </a:t>
            </a:r>
            <a:r>
              <a:rPr lang="en-US" sz="2000" dirty="0">
                <a:solidFill>
                  <a:srgbClr val="F77D48"/>
                </a:solidFill>
                <a:latin typeface="Arial Black" panose="020B0A04020102020204" pitchFamily="34" charset="0"/>
              </a:rPr>
              <a:t>By Chef</a:t>
            </a:r>
          </a:p>
          <a:p>
            <a:pPr algn="ctr"/>
            <a:r>
              <a:rPr lang="en-US" sz="2000" dirty="0">
                <a:solidFill>
                  <a:srgbClr val="F77D48"/>
                </a:solidFill>
                <a:latin typeface="Arial Black" panose="020B0A04020102020204" pitchFamily="34" charset="0"/>
              </a:rPr>
              <a:t>Using our app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2616146-47FA-4A15-9B5D-BB1DF7622917}"/>
              </a:ext>
            </a:extLst>
          </p:cNvPr>
          <p:cNvSpPr/>
          <p:nvPr/>
        </p:nvSpPr>
        <p:spPr>
          <a:xfrm>
            <a:off x="2482101" y="5578288"/>
            <a:ext cx="3331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Hygienic</a:t>
            </a:r>
            <a:r>
              <a:rPr lang="en-US" sz="2000" dirty="0">
                <a:solidFill>
                  <a:srgbClr val="F77D48"/>
                </a:solidFill>
                <a:latin typeface="Arial Black" panose="020B0A04020102020204" pitchFamily="34" charset="0"/>
              </a:rPr>
              <a:t> Maintenance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411B6655-12D0-4EC8-BF08-421A43BF84D4}"/>
              </a:ext>
            </a:extLst>
          </p:cNvPr>
          <p:cNvSpPr/>
          <p:nvPr/>
        </p:nvSpPr>
        <p:spPr>
          <a:xfrm>
            <a:off x="6568176" y="5424400"/>
            <a:ext cx="2315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77D48"/>
                </a:solidFill>
                <a:latin typeface="Arial Black" panose="020B0A04020102020204" pitchFamily="34" charset="0"/>
              </a:rPr>
              <a:t>Cook </a:t>
            </a:r>
            <a:r>
              <a:rPr lang="en-US" sz="2000" dirty="0">
                <a:latin typeface="Arial Black" panose="020B0A04020102020204" pitchFamily="34" charset="0"/>
              </a:rPr>
              <a:t>Remotely</a:t>
            </a:r>
          </a:p>
          <a:p>
            <a:pPr algn="ctr"/>
            <a:r>
              <a:rPr lang="en-US" sz="2000" dirty="0">
                <a:solidFill>
                  <a:srgbClr val="F77D48"/>
                </a:solidFill>
                <a:latin typeface="Arial Black" panose="020B0A04020102020204" pitchFamily="34" charset="0"/>
              </a:rPr>
              <a:t>By our App</a:t>
            </a:r>
          </a:p>
        </p:txBody>
      </p:sp>
    </p:spTree>
    <p:extLst>
      <p:ext uri="{BB962C8B-B14F-4D97-AF65-F5344CB8AC3E}">
        <p14:creationId xmlns:p14="http://schemas.microsoft.com/office/powerpoint/2010/main" val="103106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9046FD-606D-48A2-92C9-86D9BB256EEE}"/>
              </a:ext>
            </a:extLst>
          </p:cNvPr>
          <p:cNvSpPr txBox="1"/>
          <p:nvPr/>
        </p:nvSpPr>
        <p:spPr>
          <a:xfrm>
            <a:off x="2118050" y="949175"/>
            <a:ext cx="8166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4363FF"/>
                </a:solidFill>
                <a:latin typeface="Arial Black" panose="020B0A04020102020204" pitchFamily="34" charset="0"/>
              </a:rPr>
              <a:t>PRODUCT PROTOTYPE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EDF108-CE40-480D-BC0D-68BDD7C93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019779"/>
            <a:ext cx="6913860" cy="3889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59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03FE06B-3C0A-4A89-8169-0C5E412053C2}"/>
              </a:ext>
            </a:extLst>
          </p:cNvPr>
          <p:cNvSpPr/>
          <p:nvPr/>
        </p:nvSpPr>
        <p:spPr>
          <a:xfrm>
            <a:off x="3444703" y="1017600"/>
            <a:ext cx="5302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3D5CF8"/>
                </a:solidFill>
                <a:latin typeface="Arial Black" panose="020B0A04020102020204" pitchFamily="34" charset="0"/>
              </a:rPr>
              <a:t>BUSINESS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E2499E-42D4-421B-A809-CE568D0075D6}"/>
              </a:ext>
            </a:extLst>
          </p:cNvPr>
          <p:cNvSpPr/>
          <p:nvPr/>
        </p:nvSpPr>
        <p:spPr>
          <a:xfrm>
            <a:off x="7226252" y="4325821"/>
            <a:ext cx="31502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3D5CF8"/>
                </a:solidFill>
                <a:latin typeface="Arial Black" panose="020B0A04020102020204" pitchFamily="34" charset="0"/>
              </a:rPr>
              <a:t>Subscription </a:t>
            </a:r>
          </a:p>
          <a:p>
            <a:pPr algn="ctr"/>
            <a:r>
              <a:rPr lang="en-US" sz="3200" dirty="0">
                <a:solidFill>
                  <a:srgbClr val="3D5CF8"/>
                </a:solidFill>
                <a:latin typeface="Arial Black" panose="020B0A04020102020204" pitchFamily="34" charset="0"/>
              </a:rPr>
              <a:t>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BDA206-4534-402F-9671-9E95650D62E4}"/>
              </a:ext>
            </a:extLst>
          </p:cNvPr>
          <p:cNvSpPr/>
          <p:nvPr/>
        </p:nvSpPr>
        <p:spPr>
          <a:xfrm>
            <a:off x="2040301" y="4301516"/>
            <a:ext cx="2384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F77D48"/>
                </a:solidFill>
                <a:latin typeface="Arial Black" panose="020B0A04020102020204" pitchFamily="34" charset="0"/>
              </a:rPr>
              <a:t>Product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989C0EF-001B-4C23-B22F-9EBF2E2FE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78" y="2312202"/>
            <a:ext cx="1864263" cy="1864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1C101B-397C-4879-BEAE-65A4C72D8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99" y="2312202"/>
            <a:ext cx="2111523" cy="211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2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4860312-A85B-43AD-9C8B-BAFC24CCA046}"/>
              </a:ext>
            </a:extLst>
          </p:cNvPr>
          <p:cNvSpPr/>
          <p:nvPr/>
        </p:nvSpPr>
        <p:spPr>
          <a:xfrm>
            <a:off x="6662669" y="2271838"/>
            <a:ext cx="4271493" cy="2699408"/>
          </a:xfrm>
          <a:prstGeom prst="roundRect">
            <a:avLst/>
          </a:prstGeom>
          <a:solidFill>
            <a:srgbClr val="D6E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D5CF8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5B6AAB00-D4C5-4092-B9D2-900589A0E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470" y="866597"/>
            <a:ext cx="4943475" cy="5048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62557EA-22BF-4F1B-BFD3-305B600669BC}"/>
              </a:ext>
            </a:extLst>
          </p:cNvPr>
          <p:cNvSpPr txBox="1"/>
          <p:nvPr/>
        </p:nvSpPr>
        <p:spPr>
          <a:xfrm>
            <a:off x="3626352" y="1789259"/>
            <a:ext cx="1284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MARKET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 Black" panose="020B0A04020102020204" pitchFamily="34" charset="0"/>
              </a:rPr>
              <a:t>SIZE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57B0CD3-7756-4B36-A96A-94E9052928A9}"/>
              </a:ext>
            </a:extLst>
          </p:cNvPr>
          <p:cNvSpPr/>
          <p:nvPr/>
        </p:nvSpPr>
        <p:spPr>
          <a:xfrm>
            <a:off x="6662669" y="2913656"/>
            <a:ext cx="427149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D5CF8"/>
                </a:solidFill>
                <a:latin typeface="Arial Black" panose="020B0A04020102020204" pitchFamily="34" charset="0"/>
              </a:rPr>
              <a:t> 60,000</a:t>
            </a:r>
            <a:r>
              <a:rPr lang="en-US" sz="3600" dirty="0">
                <a:solidFill>
                  <a:srgbClr val="3D5CF8"/>
                </a:solidFill>
                <a:latin typeface="Arial Black" panose="020B0A04020102020204" pitchFamily="34" charset="0"/>
              </a:rPr>
              <a:t>+</a:t>
            </a:r>
            <a:endParaRPr lang="en-US" sz="3200" dirty="0">
              <a:solidFill>
                <a:srgbClr val="3D5CF8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200" dirty="0">
                <a:solidFill>
                  <a:srgbClr val="3D5CF8"/>
                </a:solidFill>
                <a:latin typeface="Arial Black" panose="020B0A04020102020204" pitchFamily="34" charset="0"/>
              </a:rPr>
              <a:t>RESTAURANTS</a:t>
            </a:r>
          </a:p>
        </p:txBody>
      </p:sp>
    </p:spTree>
    <p:extLst>
      <p:ext uri="{BB962C8B-B14F-4D97-AF65-F5344CB8AC3E}">
        <p14:creationId xmlns:p14="http://schemas.microsoft.com/office/powerpoint/2010/main" val="35222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039711A-5D2A-4203-8269-74FFFDF21ABD}"/>
              </a:ext>
            </a:extLst>
          </p:cNvPr>
          <p:cNvSpPr/>
          <p:nvPr/>
        </p:nvSpPr>
        <p:spPr>
          <a:xfrm>
            <a:off x="2284129" y="2034775"/>
            <a:ext cx="2616046" cy="1396351"/>
          </a:xfrm>
          <a:prstGeom prst="roundRect">
            <a:avLst>
              <a:gd name="adj" fmla="val 6746"/>
            </a:avLst>
          </a:prstGeom>
          <a:solidFill>
            <a:srgbClr val="F77D4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F77D48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C59C35-41D1-46D1-B3FB-404D9E63CF04}"/>
              </a:ext>
            </a:extLst>
          </p:cNvPr>
          <p:cNvSpPr txBox="1"/>
          <p:nvPr/>
        </p:nvSpPr>
        <p:spPr>
          <a:xfrm>
            <a:off x="2284129" y="2206959"/>
            <a:ext cx="2616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TO BUILD A POVARCHEF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WE NEED</a:t>
            </a:r>
          </a:p>
          <a:p>
            <a:pPr algn="ctr"/>
            <a:r>
              <a:rPr lang="en-US" sz="1200" b="0" i="0" u="none" strike="noStrike" baseline="0" dirty="0">
                <a:solidFill>
                  <a:schemeClr val="bg1"/>
                </a:solidFill>
                <a:latin typeface="Arial Black" panose="020B0A04020102020204" pitchFamily="34" charset="0"/>
              </a:rPr>
              <a:t>APPROXIMATELY BDT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15158B-E958-485D-9A6E-30AF8AD8E17C}"/>
              </a:ext>
            </a:extLst>
          </p:cNvPr>
          <p:cNvSpPr txBox="1"/>
          <p:nvPr/>
        </p:nvSpPr>
        <p:spPr>
          <a:xfrm>
            <a:off x="2284129" y="2852529"/>
            <a:ext cx="261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40000/25000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4E4B7E15-F2B0-47F0-A004-EEC1C6C81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4452" y="2299252"/>
            <a:ext cx="2278059" cy="90348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7622D-C995-4E3C-8BEF-36F29397856D}"/>
              </a:ext>
            </a:extLst>
          </p:cNvPr>
          <p:cNvSpPr/>
          <p:nvPr/>
        </p:nvSpPr>
        <p:spPr>
          <a:xfrm>
            <a:off x="7805801" y="2034775"/>
            <a:ext cx="2616046" cy="1396351"/>
          </a:xfrm>
          <a:prstGeom prst="roundRect">
            <a:avLst>
              <a:gd name="adj" fmla="val 6746"/>
            </a:avLst>
          </a:prstGeom>
          <a:solidFill>
            <a:srgbClr val="F77D4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F77D4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F524EF-45C2-4C76-933B-95C8015B1601}"/>
              </a:ext>
            </a:extLst>
          </p:cNvPr>
          <p:cNvSpPr txBox="1"/>
          <p:nvPr/>
        </p:nvSpPr>
        <p:spPr>
          <a:xfrm>
            <a:off x="7805801" y="2208871"/>
            <a:ext cx="261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WE WILL SELL IT </a:t>
            </a:r>
          </a:p>
          <a:p>
            <a:pPr algn="ctr"/>
            <a:r>
              <a:rPr lang="en-US" sz="1200" b="0" i="0" u="none" strike="noStrike" baseline="0" dirty="0">
                <a:solidFill>
                  <a:schemeClr val="bg1"/>
                </a:solidFill>
                <a:latin typeface="Arial Black" panose="020B0A04020102020204" pitchFamily="34" charset="0"/>
              </a:rPr>
              <a:t>APPROXIMATELY BDT</a:t>
            </a:r>
            <a:endParaRPr lang="en-US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EC6EECC-7BAA-41C9-9A77-DF282AC8F1A3}"/>
              </a:ext>
            </a:extLst>
          </p:cNvPr>
          <p:cNvSpPr txBox="1"/>
          <p:nvPr/>
        </p:nvSpPr>
        <p:spPr>
          <a:xfrm>
            <a:off x="7863026" y="2852529"/>
            <a:ext cx="261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50000/40000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3124E3A6-FBF5-498E-965A-A3BA399A4CB3}"/>
              </a:ext>
            </a:extLst>
          </p:cNvPr>
          <p:cNvSpPr/>
          <p:nvPr/>
        </p:nvSpPr>
        <p:spPr>
          <a:xfrm>
            <a:off x="5075747" y="4180515"/>
            <a:ext cx="2600266" cy="1315371"/>
          </a:xfrm>
          <a:prstGeom prst="roundRect">
            <a:avLst>
              <a:gd name="adj" fmla="val 6746"/>
            </a:avLst>
          </a:prstGeom>
          <a:solidFill>
            <a:srgbClr val="3D5C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4363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9A35187-36B6-4350-B30E-9772A24FA333}"/>
              </a:ext>
            </a:extLst>
          </p:cNvPr>
          <p:cNvSpPr txBox="1"/>
          <p:nvPr/>
        </p:nvSpPr>
        <p:spPr>
          <a:xfrm>
            <a:off x="5083637" y="4296466"/>
            <a:ext cx="2600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MONTHLY SUBSCRIPTION FEE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AE035ED-1D1C-470C-A08F-77495FA28349}"/>
              </a:ext>
            </a:extLst>
          </p:cNvPr>
          <p:cNvSpPr txBox="1"/>
          <p:nvPr/>
        </p:nvSpPr>
        <p:spPr>
          <a:xfrm>
            <a:off x="5067857" y="4720267"/>
            <a:ext cx="26160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199 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BDT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24AA460-0466-474D-B321-E47E8C1A6A73}"/>
              </a:ext>
            </a:extLst>
          </p:cNvPr>
          <p:cNvSpPr/>
          <p:nvPr/>
        </p:nvSpPr>
        <p:spPr>
          <a:xfrm>
            <a:off x="627529" y="742874"/>
            <a:ext cx="10945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3D5CF8"/>
                </a:solidFill>
                <a:latin typeface="Arial Black" panose="020B0A04020102020204" pitchFamily="34" charset="0"/>
              </a:rPr>
              <a:t>PRICING AND REVENUE MODEL</a:t>
            </a:r>
          </a:p>
        </p:txBody>
      </p:sp>
    </p:spTree>
    <p:extLst>
      <p:ext uri="{BB962C8B-B14F-4D97-AF65-F5344CB8AC3E}">
        <p14:creationId xmlns:p14="http://schemas.microsoft.com/office/powerpoint/2010/main" val="139404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63CFDA-DCCC-4E9A-8CAE-BA87070B067E}"/>
              </a:ext>
            </a:extLst>
          </p:cNvPr>
          <p:cNvSpPr txBox="1"/>
          <p:nvPr/>
        </p:nvSpPr>
        <p:spPr>
          <a:xfrm>
            <a:off x="4515523" y="4110987"/>
            <a:ext cx="330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3D5CF8"/>
                </a:solidFill>
                <a:effectLst/>
                <a:latin typeface="Arial Black" panose="020B0A04020102020204" pitchFamily="34" charset="0"/>
              </a:rPr>
              <a:t>GLOBAL COMPETITORS</a:t>
            </a:r>
            <a:r>
              <a:rPr lang="en-US" dirty="0">
                <a:solidFill>
                  <a:srgbClr val="3D5CF8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FC22E7-E373-4416-98BC-BE1AC6425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121" y="4711430"/>
            <a:ext cx="939407" cy="536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19BF86-8825-4266-BD5F-60988DFEE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00" y="4692228"/>
            <a:ext cx="864691" cy="572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7F3A8D7-007F-4DB2-BFF5-36B6F817B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98" y="4674046"/>
            <a:ext cx="657102" cy="572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8F93EF9-347F-4CDA-8A78-B40651CBA3FA}"/>
              </a:ext>
            </a:extLst>
          </p:cNvPr>
          <p:cNvSpPr txBox="1"/>
          <p:nvPr/>
        </p:nvSpPr>
        <p:spPr>
          <a:xfrm>
            <a:off x="6512702" y="5458814"/>
            <a:ext cx="1807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363FF"/>
                </a:solidFill>
                <a:latin typeface="Arial Black" panose="020B0A04020102020204" pitchFamily="34" charset="0"/>
              </a:rPr>
              <a:t>JULIA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10D319-0EAA-4662-8748-E21604D6855F}"/>
              </a:ext>
            </a:extLst>
          </p:cNvPr>
          <p:cNvSpPr txBox="1"/>
          <p:nvPr/>
        </p:nvSpPr>
        <p:spPr>
          <a:xfrm>
            <a:off x="5647809" y="5458813"/>
            <a:ext cx="1008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363FF"/>
                </a:solidFill>
                <a:latin typeface="Arial Black" panose="020B0A04020102020204" pitchFamily="34" charset="0"/>
              </a:rPr>
              <a:t>NOSH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D8FB537-FB0E-45A2-8ADE-D88BDABBFACF}"/>
              </a:ext>
            </a:extLst>
          </p:cNvPr>
          <p:cNvSpPr txBox="1"/>
          <p:nvPr/>
        </p:nvSpPr>
        <p:spPr>
          <a:xfrm>
            <a:off x="4345688" y="5458812"/>
            <a:ext cx="1008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363FF"/>
                </a:solidFill>
                <a:latin typeface="Arial Black" panose="020B0A04020102020204" pitchFamily="34" charset="0"/>
              </a:rPr>
              <a:t>RIKU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A293024-0F9C-4161-80D7-759D8E81D05E}"/>
              </a:ext>
            </a:extLst>
          </p:cNvPr>
          <p:cNvSpPr txBox="1"/>
          <p:nvPr/>
        </p:nvSpPr>
        <p:spPr>
          <a:xfrm>
            <a:off x="819433" y="2237024"/>
            <a:ext cx="10553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WE DO NOT HAVE ANY COMPETITORS IN </a:t>
            </a:r>
            <a:r>
              <a:rPr lang="en-US" sz="4000" b="0" i="0" u="none" strike="noStrike" baseline="0" dirty="0">
                <a:solidFill>
                  <a:srgbClr val="00B050"/>
                </a:solidFill>
                <a:latin typeface="Arial Black" panose="020B0A04020102020204" pitchFamily="34" charset="0"/>
              </a:rPr>
              <a:t>BANGLADESH</a:t>
            </a:r>
            <a:endParaRPr lang="en-US" sz="4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C2030D7-1F89-4DB2-9851-2BC8F4161BE2}"/>
              </a:ext>
            </a:extLst>
          </p:cNvPr>
          <p:cNvSpPr/>
          <p:nvPr/>
        </p:nvSpPr>
        <p:spPr>
          <a:xfrm>
            <a:off x="3973238" y="1175195"/>
            <a:ext cx="4357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3D5CF8"/>
                </a:solidFill>
                <a:latin typeface="Arial Black" panose="020B0A04020102020204" pitchFamily="34" charset="0"/>
              </a:rPr>
              <a:t>COMPETITORS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54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165</Words>
  <Application>Microsoft Office PowerPoint</Application>
  <PresentationFormat>Widescreen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Baloo Da 2 ExtraBold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R RIZON</dc:creator>
  <cp:lastModifiedBy>BROS</cp:lastModifiedBy>
  <cp:revision>87</cp:revision>
  <dcterms:created xsi:type="dcterms:W3CDTF">2021-11-29T10:17:15Z</dcterms:created>
  <dcterms:modified xsi:type="dcterms:W3CDTF">2022-09-24T05:47:21Z</dcterms:modified>
</cp:coreProperties>
</file>