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420" r:id="rId2"/>
    <p:sldId id="430" r:id="rId3"/>
    <p:sldId id="434" r:id="rId4"/>
    <p:sldId id="427" r:id="rId5"/>
    <p:sldId id="436" r:id="rId6"/>
    <p:sldId id="425" r:id="rId7"/>
    <p:sldId id="437" r:id="rId8"/>
    <p:sldId id="441" r:id="rId9"/>
    <p:sldId id="439" r:id="rId10"/>
    <p:sldId id="444" r:id="rId11"/>
    <p:sldId id="446" r:id="rId12"/>
    <p:sldId id="438" r:id="rId13"/>
    <p:sldId id="404" r:id="rId14"/>
    <p:sldId id="432" r:id="rId15"/>
    <p:sldId id="406" r:id="rId16"/>
    <p:sldId id="44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initials="S" lastIdx="0" clrIdx="0">
    <p:extLst>
      <p:ext uri="{19B8F6BF-5375-455C-9EA6-DF929625EA0E}">
        <p15:presenceInfo xmlns:p15="http://schemas.microsoft.com/office/powerpoint/2012/main" userId="Sand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D78"/>
    <a:srgbClr val="CCCCCA"/>
    <a:srgbClr val="434A54"/>
    <a:srgbClr val="F6F6F6"/>
    <a:srgbClr val="E6E8E3"/>
    <a:srgbClr val="44546A"/>
    <a:srgbClr val="FBFBFC"/>
    <a:srgbClr val="12FFB9"/>
    <a:srgbClr val="0066FF"/>
    <a:srgbClr val="700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61" autoAdjust="0"/>
    <p:restoredTop sz="94647" autoAdjust="0"/>
  </p:normalViewPr>
  <p:slideViewPr>
    <p:cSldViewPr snapToGrid="0" showGuides="1">
      <p:cViewPr varScale="1">
        <p:scale>
          <a:sx n="80" d="100"/>
          <a:sy n="80" d="100"/>
        </p:scale>
        <p:origin x="72" y="3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7" d="100"/>
          <a:sy n="87" d="100"/>
        </p:scale>
        <p:origin x="373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C1FDB1-0338-436A-8369-E7FC1F79B5DB}" type="datetimeFigureOut">
              <a:rPr lang="en-US" smtClean="0"/>
              <a:t>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071A15-C126-4122-B345-284C115DF83F}" type="slidenum">
              <a:rPr lang="en-US" smtClean="0"/>
              <a:t>‹#›</a:t>
            </a:fld>
            <a:endParaRPr lang="en-US"/>
          </a:p>
        </p:txBody>
      </p:sp>
    </p:spTree>
    <p:extLst>
      <p:ext uri="{BB962C8B-B14F-4D97-AF65-F5344CB8AC3E}">
        <p14:creationId xmlns:p14="http://schemas.microsoft.com/office/powerpoint/2010/main" val="149377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D2BFE-2683-4E44-9B53-456819E9318C}" type="datetimeFigureOut">
              <a:rPr lang="en-US" smtClean="0"/>
              <a:t>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745C0-043C-4C06-AF87-28F8DF3EDFBB}" type="slidenum">
              <a:rPr lang="en-US" smtClean="0"/>
              <a:t>‹#›</a:t>
            </a:fld>
            <a:endParaRPr lang="en-US"/>
          </a:p>
        </p:txBody>
      </p:sp>
    </p:spTree>
    <p:extLst>
      <p:ext uri="{BB962C8B-B14F-4D97-AF65-F5344CB8AC3E}">
        <p14:creationId xmlns:p14="http://schemas.microsoft.com/office/powerpoint/2010/main" val="137189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745C0-043C-4C06-AF87-28F8DF3EDFBB}" type="slidenum">
              <a:rPr lang="en-US" smtClean="0"/>
              <a:t>2</a:t>
            </a:fld>
            <a:endParaRPr lang="en-US"/>
          </a:p>
        </p:txBody>
      </p:sp>
    </p:spTree>
    <p:extLst>
      <p:ext uri="{BB962C8B-B14F-4D97-AF65-F5344CB8AC3E}">
        <p14:creationId xmlns:p14="http://schemas.microsoft.com/office/powerpoint/2010/main" val="254405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9" name="Slide Image Placeholder 1"/>
          <p:cNvSpPr>
            <a:spLocks noGrp="1" noRot="1" noChangeAspect="1"/>
          </p:cNvSpPr>
          <p:nvPr>
            <p:ph type="sldImg"/>
          </p:nvPr>
        </p:nvSpPr>
        <p:spPr/>
      </p:sp>
      <p:sp>
        <p:nvSpPr>
          <p:cNvPr id="1048820" name="Notes Placeholder 2"/>
          <p:cNvSpPr>
            <a:spLocks noGrp="1"/>
          </p:cNvSpPr>
          <p:nvPr>
            <p:ph type="body" idx="1"/>
          </p:nvPr>
        </p:nvSpPr>
        <p:spPr/>
        <p:txBody>
          <a:bodyPr/>
          <a:lstStyle/>
          <a:p>
            <a:endParaRPr lang="en-US" dirty="0"/>
          </a:p>
        </p:txBody>
      </p:sp>
      <p:sp>
        <p:nvSpPr>
          <p:cNvPr id="1048821" name="Slide Number Placeholder 3"/>
          <p:cNvSpPr>
            <a:spLocks noGrp="1"/>
          </p:cNvSpPr>
          <p:nvPr>
            <p:ph type="sldNum" sz="quarter" idx="10"/>
          </p:nvPr>
        </p:nvSpPr>
        <p:spPr/>
        <p:txBody>
          <a:bodyPr/>
          <a:lstStyle/>
          <a:p>
            <a:fld id="{F0367336-11B5-4F14-8C5D-76D45DFD0AD3}"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672BC4-DA5E-4731-ACB1-529E4A18AF28}" type="slidenum">
              <a:rPr lang="en-US" smtClean="0"/>
              <a:t>15</a:t>
            </a:fld>
            <a:endParaRPr lang="en-US"/>
          </a:p>
        </p:txBody>
      </p:sp>
    </p:spTree>
    <p:extLst>
      <p:ext uri="{BB962C8B-B14F-4D97-AF65-F5344CB8AC3E}">
        <p14:creationId xmlns:p14="http://schemas.microsoft.com/office/powerpoint/2010/main" val="3451673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7C85B3-5BDB-45F0-B769-E577E41FCDDB}"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76047-6D8B-40E5-9820-BFA42EA4E19A}" type="slidenum">
              <a:rPr lang="en-US" smtClean="0"/>
              <a:t>‹#›</a:t>
            </a:fld>
            <a:endParaRPr lang="en-US"/>
          </a:p>
        </p:txBody>
      </p:sp>
    </p:spTree>
    <p:extLst>
      <p:ext uri="{BB962C8B-B14F-4D97-AF65-F5344CB8AC3E}">
        <p14:creationId xmlns:p14="http://schemas.microsoft.com/office/powerpoint/2010/main" val="263937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C85B3-5BDB-45F0-B769-E577E41FCDDB}"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76047-6D8B-40E5-9820-BFA42EA4E19A}" type="slidenum">
              <a:rPr lang="en-US" smtClean="0"/>
              <a:t>‹#›</a:t>
            </a:fld>
            <a:endParaRPr lang="en-US"/>
          </a:p>
        </p:txBody>
      </p:sp>
    </p:spTree>
    <p:extLst>
      <p:ext uri="{BB962C8B-B14F-4D97-AF65-F5344CB8AC3E}">
        <p14:creationId xmlns:p14="http://schemas.microsoft.com/office/powerpoint/2010/main" val="344314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C85B3-5BDB-45F0-B769-E577E41FCDDB}"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76047-6D8B-40E5-9820-BFA42EA4E19A}" type="slidenum">
              <a:rPr lang="en-US" smtClean="0"/>
              <a:t>‹#›</a:t>
            </a:fld>
            <a:endParaRPr lang="en-US" dirty="0"/>
          </a:p>
        </p:txBody>
      </p:sp>
    </p:spTree>
    <p:extLst>
      <p:ext uri="{BB962C8B-B14F-4D97-AF65-F5344CB8AC3E}">
        <p14:creationId xmlns:p14="http://schemas.microsoft.com/office/powerpoint/2010/main" val="49328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_Company">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66" y="3358898"/>
            <a:ext cx="1993392" cy="1746504"/>
          </a:xfrm>
          <a:solidFill>
            <a:schemeClr val="bg2"/>
          </a:solidFill>
          <a:effectLst>
            <a:outerShdw blurRad="101600" dist="50800" dir="2700000" algn="tl" rotWithShape="0">
              <a:prstClr val="black">
                <a:alpha val="40000"/>
              </a:prstClr>
            </a:outerShdw>
          </a:effectLst>
        </p:spPr>
        <p:txBody>
          <a:bodyPr/>
          <a:lstStyle/>
          <a:p>
            <a:endParaRPr lang="en-US"/>
          </a:p>
        </p:txBody>
      </p:sp>
      <p:sp>
        <p:nvSpPr>
          <p:cNvPr id="23" name="Picture Placeholder 21"/>
          <p:cNvSpPr>
            <a:spLocks noGrp="1"/>
          </p:cNvSpPr>
          <p:nvPr>
            <p:ph type="pic" sz="quarter" idx="11"/>
          </p:nvPr>
        </p:nvSpPr>
        <p:spPr>
          <a:xfrm>
            <a:off x="1998133" y="1615949"/>
            <a:ext cx="1993392" cy="1746504"/>
          </a:xfrm>
          <a:solidFill>
            <a:schemeClr val="bg2"/>
          </a:solidFill>
          <a:effectLst>
            <a:outerShdw blurRad="101600" dist="50800" dir="2700000" algn="tl" rotWithShape="0">
              <a:prstClr val="black">
                <a:alpha val="40000"/>
              </a:prstClr>
            </a:outerShdw>
          </a:effectLst>
        </p:spPr>
        <p:txBody>
          <a:bodyPr/>
          <a:lstStyle/>
          <a:p>
            <a:endParaRPr lang="en-US"/>
          </a:p>
        </p:txBody>
      </p:sp>
      <p:sp>
        <p:nvSpPr>
          <p:cNvPr id="24" name="Picture Placeholder 21"/>
          <p:cNvSpPr>
            <a:spLocks noGrp="1"/>
          </p:cNvSpPr>
          <p:nvPr>
            <p:ph type="pic" sz="quarter" idx="12"/>
          </p:nvPr>
        </p:nvSpPr>
        <p:spPr>
          <a:xfrm>
            <a:off x="1998133" y="5109721"/>
            <a:ext cx="1993392" cy="1746504"/>
          </a:xfrm>
          <a:solidFill>
            <a:schemeClr val="bg2"/>
          </a:solidFill>
          <a:effectLst>
            <a:outerShdw blurRad="101600" dist="50800" dir="2700000" algn="tl" rotWithShape="0">
              <a:prstClr val="black">
                <a:alpha val="40000"/>
              </a:prstClr>
            </a:outerShdw>
          </a:effectLst>
        </p:spPr>
        <p:txBody>
          <a:bodyPr/>
          <a:lstStyle/>
          <a:p>
            <a:endParaRPr lang="en-US"/>
          </a:p>
        </p:txBody>
      </p:sp>
      <p:sp>
        <p:nvSpPr>
          <p:cNvPr id="33" name="Rounded Rectangle 32"/>
          <p:cNvSpPr/>
          <p:nvPr userDrawn="1"/>
        </p:nvSpPr>
        <p:spPr>
          <a:xfrm>
            <a:off x="11265587" y="6214352"/>
            <a:ext cx="315778" cy="315778"/>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34" name="Slide Number Placeholder 14"/>
          <p:cNvSpPr txBox="1">
            <a:spLocks/>
          </p:cNvSpPr>
          <p:nvPr userDrawn="1"/>
        </p:nvSpPr>
        <p:spPr>
          <a:xfrm>
            <a:off x="11234359" y="6189678"/>
            <a:ext cx="38479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35" name="TextBox 34"/>
          <p:cNvSpPr txBox="1"/>
          <p:nvPr userDrawn="1"/>
        </p:nvSpPr>
        <p:spPr>
          <a:xfrm>
            <a:off x="5712005" y="6302855"/>
            <a:ext cx="784189" cy="307777"/>
          </a:xfrm>
          <a:prstGeom prst="rect">
            <a:avLst/>
          </a:prstGeom>
          <a:noFill/>
        </p:spPr>
        <p:txBody>
          <a:bodyPr wrap="none" rtlCol="0">
            <a:spAutoFit/>
          </a:bodyPr>
          <a:lstStyle/>
          <a:p>
            <a:pPr algn="ctr"/>
            <a:r>
              <a:rPr lang="en-US" sz="1400" b="1" dirty="0">
                <a:solidFill>
                  <a:srgbClr val="656D78"/>
                </a:solidFill>
                <a:latin typeface="Source Sans Pro" panose="020B0503030403020204" pitchFamily="34" charset="0"/>
                <a:ea typeface="Open Sans" panose="020B0606030504020204" pitchFamily="34" charset="0"/>
                <a:cs typeface="Open Sans" panose="020B0606030504020204" pitchFamily="34" charset="0"/>
              </a:rPr>
              <a:t>Electric</a:t>
            </a:r>
          </a:p>
        </p:txBody>
      </p:sp>
      <p:sp>
        <p:nvSpPr>
          <p:cNvPr id="36" name="Rectangle 35"/>
          <p:cNvSpPr/>
          <p:nvPr userDrawn="1"/>
        </p:nvSpPr>
        <p:spPr>
          <a:xfrm>
            <a:off x="5220614" y="6166270"/>
            <a:ext cx="1769604" cy="230832"/>
          </a:xfrm>
          <a:prstGeom prst="rect">
            <a:avLst/>
          </a:prstGeom>
        </p:spPr>
        <p:txBody>
          <a:bodyPr wrap="square">
            <a:spAutoFit/>
          </a:bodyPr>
          <a:lstStyle/>
          <a:p>
            <a:pPr algn="ctr"/>
            <a:r>
              <a:rPr lang="en-US" sz="900" dirty="0">
                <a:solidFill>
                  <a:srgbClr val="656D78"/>
                </a:solidFill>
                <a:latin typeface="Source Sans Pro" panose="020B0503030403020204" pitchFamily="34" charset="0"/>
                <a:ea typeface="Open Sans" panose="020B0606030504020204" pitchFamily="34" charset="0"/>
                <a:cs typeface="Open Sans" panose="020B0606030504020204" pitchFamily="34" charset="0"/>
              </a:rPr>
              <a:t>Multipurpose PPT by </a:t>
            </a:r>
            <a:r>
              <a:rPr lang="en-US" sz="900" dirty="0" err="1">
                <a:solidFill>
                  <a:srgbClr val="656D78"/>
                </a:solidFill>
                <a:latin typeface="Source Sans Pro" panose="020B0503030403020204" pitchFamily="34" charset="0"/>
                <a:ea typeface="Open Sans" panose="020B0606030504020204" pitchFamily="34" charset="0"/>
                <a:cs typeface="Open Sans" panose="020B0606030504020204" pitchFamily="34" charset="0"/>
              </a:rPr>
              <a:t>Pulsecolor</a:t>
            </a:r>
            <a:endParaRPr lang="en-US" sz="900" dirty="0">
              <a:solidFill>
                <a:srgbClr val="656D78"/>
              </a:solidFill>
              <a:latin typeface="Source Sans Pro" panose="020B0503030403020204" pitchFamily="34" charset="0"/>
            </a:endParaRPr>
          </a:p>
        </p:txBody>
      </p:sp>
      <p:sp>
        <p:nvSpPr>
          <p:cNvPr id="37" name="TextBox 36"/>
          <p:cNvSpPr txBox="1"/>
          <p:nvPr userDrawn="1"/>
        </p:nvSpPr>
        <p:spPr>
          <a:xfrm>
            <a:off x="11253025" y="6235276"/>
            <a:ext cx="344966" cy="276999"/>
          </a:xfrm>
          <a:prstGeom prst="rect">
            <a:avLst/>
          </a:prstGeom>
          <a:noFill/>
        </p:spPr>
        <p:txBody>
          <a:bodyPr wrap="none" rtlCol="0">
            <a:spAutoFit/>
          </a:bodyPr>
          <a:lstStyle/>
          <a:p>
            <a:pPr algn="ctr"/>
            <a:fld id="{9F976047-6D8B-40E5-9820-BFA42EA4E19A}" type="slidenum">
              <a:rPr lang="en-US" sz="1200" smtClean="0">
                <a:solidFill>
                  <a:schemeClr val="accent1"/>
                </a:solidFill>
                <a:latin typeface="Source Sans Pro" panose="020B0503030403020204" pitchFamily="34" charset="0"/>
              </a:rPr>
              <a:pPr algn="ctr"/>
              <a:t>‹#›</a:t>
            </a:fld>
            <a:endParaRPr lang="en-US" dirty="0">
              <a:solidFill>
                <a:schemeClr val="accent1"/>
              </a:solidFill>
            </a:endParaRPr>
          </a:p>
        </p:txBody>
      </p:sp>
      <p:sp>
        <p:nvSpPr>
          <p:cNvPr id="38" name="Freeform 37"/>
          <p:cNvSpPr>
            <a:spLocks/>
          </p:cNvSpPr>
          <p:nvPr userDrawn="1"/>
        </p:nvSpPr>
        <p:spPr bwMode="auto">
          <a:xfrm>
            <a:off x="590273" y="6161075"/>
            <a:ext cx="334829" cy="359513"/>
          </a:xfrm>
          <a:custGeom>
            <a:avLst/>
            <a:gdLst>
              <a:gd name="T0" fmla="*/ 1938 w 1992"/>
              <a:gd name="T1" fmla="*/ 930 h 2139"/>
              <a:gd name="T2" fmla="*/ 1802 w 1992"/>
              <a:gd name="T3" fmla="*/ 999 h 2139"/>
              <a:gd name="T4" fmla="*/ 1735 w 1992"/>
              <a:gd name="T5" fmla="*/ 1515 h 2139"/>
              <a:gd name="T6" fmla="*/ 1735 w 1992"/>
              <a:gd name="T7" fmla="*/ 1515 h 2139"/>
              <a:gd name="T8" fmla="*/ 1080 w 1992"/>
              <a:gd name="T9" fmla="*/ 1965 h 2139"/>
              <a:gd name="T10" fmla="*/ 1080 w 1992"/>
              <a:gd name="T11" fmla="*/ 1816 h 2139"/>
              <a:gd name="T12" fmla="*/ 1228 w 1992"/>
              <a:gd name="T13" fmla="*/ 1783 h 2139"/>
              <a:gd name="T14" fmla="*/ 1228 w 1992"/>
              <a:gd name="T15" fmla="*/ 1783 h 2139"/>
              <a:gd name="T16" fmla="*/ 1532 w 1992"/>
              <a:gd name="T17" fmla="*/ 1564 h 2139"/>
              <a:gd name="T18" fmla="*/ 1532 w 1992"/>
              <a:gd name="T19" fmla="*/ 1564 h 2139"/>
              <a:gd name="T20" fmla="*/ 1608 w 1992"/>
              <a:gd name="T21" fmla="*/ 1438 h 2139"/>
              <a:gd name="T22" fmla="*/ 1608 w 1992"/>
              <a:gd name="T23" fmla="*/ 1438 h 2139"/>
              <a:gd name="T24" fmla="*/ 1651 w 1992"/>
              <a:gd name="T25" fmla="*/ 1317 h 2139"/>
              <a:gd name="T26" fmla="*/ 1214 w 1992"/>
              <a:gd name="T27" fmla="*/ 1317 h 2139"/>
              <a:gd name="T28" fmla="*/ 778 w 1992"/>
              <a:gd name="T29" fmla="*/ 1321 h 2139"/>
              <a:gd name="T30" fmla="*/ 753 w 1992"/>
              <a:gd name="T31" fmla="*/ 1037 h 2139"/>
              <a:gd name="T32" fmla="*/ 1258 w 1992"/>
              <a:gd name="T33" fmla="*/ 1093 h 2139"/>
              <a:gd name="T34" fmla="*/ 1116 w 1992"/>
              <a:gd name="T35" fmla="*/ 1093 h 2139"/>
              <a:gd name="T36" fmla="*/ 880 w 1992"/>
              <a:gd name="T37" fmla="*/ 1158 h 2139"/>
              <a:gd name="T38" fmla="*/ 1116 w 1992"/>
              <a:gd name="T39" fmla="*/ 1223 h 2139"/>
              <a:gd name="T40" fmla="*/ 1391 w 1992"/>
              <a:gd name="T41" fmla="*/ 1223 h 2139"/>
              <a:gd name="T42" fmla="*/ 997 w 1992"/>
              <a:gd name="T43" fmla="*/ 757 h 2139"/>
              <a:gd name="T44" fmla="*/ 714 w 1992"/>
              <a:gd name="T45" fmla="*/ 1445 h 2139"/>
              <a:gd name="T46" fmla="*/ 1272 w 1992"/>
              <a:gd name="T47" fmla="*/ 1447 h 2139"/>
              <a:gd name="T48" fmla="*/ 1431 w 1992"/>
              <a:gd name="T49" fmla="*/ 1447 h 2139"/>
              <a:gd name="T50" fmla="*/ 495 w 1992"/>
              <a:gd name="T51" fmla="*/ 1158 h 2139"/>
              <a:gd name="T52" fmla="*/ 1008 w 1992"/>
              <a:gd name="T53" fmla="*/ 645 h 2139"/>
              <a:gd name="T54" fmla="*/ 1520 w 1992"/>
              <a:gd name="T55" fmla="*/ 1189 h 2139"/>
              <a:gd name="T56" fmla="*/ 1670 w 1992"/>
              <a:gd name="T57" fmla="*/ 1189 h 2139"/>
              <a:gd name="T58" fmla="*/ 1628 w 1992"/>
              <a:gd name="T59" fmla="*/ 923 h 2139"/>
              <a:gd name="T60" fmla="*/ 1891 w 1992"/>
              <a:gd name="T61" fmla="*/ 789 h 2139"/>
              <a:gd name="T62" fmla="*/ 329 w 1992"/>
              <a:gd name="T63" fmla="*/ 484 h 2139"/>
              <a:gd name="T64" fmla="*/ 458 w 1992"/>
              <a:gd name="T65" fmla="*/ 563 h 2139"/>
              <a:gd name="T66" fmla="*/ 1692 w 1992"/>
              <a:gd name="T67" fmla="*/ 725 h 2139"/>
              <a:gd name="T68" fmla="*/ 1560 w 1992"/>
              <a:gd name="T69" fmla="*/ 793 h 2139"/>
              <a:gd name="T70" fmla="*/ 1463 w 1992"/>
              <a:gd name="T71" fmla="*/ 677 h 2139"/>
              <a:gd name="T72" fmla="*/ 1463 w 1992"/>
              <a:gd name="T73" fmla="*/ 677 h 2139"/>
              <a:gd name="T74" fmla="*/ 484 w 1992"/>
              <a:gd name="T75" fmla="*/ 752 h 2139"/>
              <a:gd name="T76" fmla="*/ 232 w 1992"/>
              <a:gd name="T77" fmla="*/ 598 h 2139"/>
              <a:gd name="T78" fmla="*/ 125 w 1992"/>
              <a:gd name="T79" fmla="*/ 1527 h 2139"/>
              <a:gd name="T80" fmla="*/ 125 w 1992"/>
              <a:gd name="T81" fmla="*/ 1527 h 2139"/>
              <a:gd name="T82" fmla="*/ 192 w 1992"/>
              <a:gd name="T83" fmla="*/ 1658 h 2139"/>
              <a:gd name="T84" fmla="*/ 192 w 1992"/>
              <a:gd name="T85" fmla="*/ 1658 h 2139"/>
              <a:gd name="T86" fmla="*/ 785 w 1992"/>
              <a:gd name="T87" fmla="*/ 2089 h 2139"/>
              <a:gd name="T88" fmla="*/ 786 w 1992"/>
              <a:gd name="T89" fmla="*/ 1937 h 2139"/>
              <a:gd name="T90" fmla="*/ 324 w 1992"/>
              <a:gd name="T91" fmla="*/ 1591 h 2139"/>
              <a:gd name="T92" fmla="*/ 324 w 1992"/>
              <a:gd name="T93" fmla="*/ 1591 h 2139"/>
              <a:gd name="T94" fmla="*/ 281 w 1992"/>
              <a:gd name="T95" fmla="*/ 800 h 2139"/>
              <a:gd name="T96" fmla="*/ 408 w 1992"/>
              <a:gd name="T97" fmla="*/ 878 h 2139"/>
              <a:gd name="T98" fmla="*/ 360 w 1992"/>
              <a:gd name="T99" fmla="*/ 1021 h 2139"/>
              <a:gd name="T100" fmla="*/ 360 w 1992"/>
              <a:gd name="T101" fmla="*/ 1021 h 2139"/>
              <a:gd name="T102" fmla="*/ 388 w 1992"/>
              <a:gd name="T103" fmla="*/ 1392 h 2139"/>
              <a:gd name="T104" fmla="*/ 388 w 1992"/>
              <a:gd name="T105" fmla="*/ 1392 h 2139"/>
              <a:gd name="T106" fmla="*/ 933 w 1992"/>
              <a:gd name="T107" fmla="*/ 1816 h 2139"/>
              <a:gd name="T108" fmla="*/ 933 w 1992"/>
              <a:gd name="T109" fmla="*/ 2112 h 2139"/>
              <a:gd name="T110" fmla="*/ 1784 w 1992"/>
              <a:gd name="T111" fmla="*/ 1718 h 2139"/>
              <a:gd name="T112" fmla="*/ 1784 w 1992"/>
              <a:gd name="T113" fmla="*/ 1718 h 2139"/>
              <a:gd name="T114" fmla="*/ 1861 w 1992"/>
              <a:gd name="T115" fmla="*/ 1592 h 2139"/>
              <a:gd name="T116" fmla="*/ 1861 w 1992"/>
              <a:gd name="T117" fmla="*/ 1592 h 2139"/>
              <a:gd name="T118" fmla="*/ 1938 w 1992"/>
              <a:gd name="T119" fmla="*/ 93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92" h="2139">
                <a:moveTo>
                  <a:pt x="1938" y="930"/>
                </a:moveTo>
                <a:cubicBezTo>
                  <a:pt x="1802" y="999"/>
                  <a:pt x="1802" y="999"/>
                  <a:pt x="1802" y="999"/>
                </a:cubicBezTo>
                <a:cubicBezTo>
                  <a:pt x="1836" y="1170"/>
                  <a:pt x="1816" y="1352"/>
                  <a:pt x="1735" y="1515"/>
                </a:cubicBezTo>
                <a:cubicBezTo>
                  <a:pt x="1735" y="1515"/>
                  <a:pt x="1735" y="1515"/>
                  <a:pt x="1735" y="1515"/>
                </a:cubicBezTo>
                <a:cubicBezTo>
                  <a:pt x="1612" y="1763"/>
                  <a:pt x="1367" y="1939"/>
                  <a:pt x="1080" y="1965"/>
                </a:cubicBezTo>
                <a:cubicBezTo>
                  <a:pt x="1080" y="1964"/>
                  <a:pt x="1080" y="1817"/>
                  <a:pt x="1080" y="1816"/>
                </a:cubicBezTo>
                <a:cubicBezTo>
                  <a:pt x="1131" y="1810"/>
                  <a:pt x="1181" y="1799"/>
                  <a:pt x="1228" y="1783"/>
                </a:cubicBezTo>
                <a:cubicBezTo>
                  <a:pt x="1228" y="1783"/>
                  <a:pt x="1228" y="1783"/>
                  <a:pt x="1228" y="1783"/>
                </a:cubicBezTo>
                <a:cubicBezTo>
                  <a:pt x="1345" y="1742"/>
                  <a:pt x="1452" y="1667"/>
                  <a:pt x="1532" y="1564"/>
                </a:cubicBezTo>
                <a:cubicBezTo>
                  <a:pt x="1532" y="1564"/>
                  <a:pt x="1532" y="1564"/>
                  <a:pt x="1532" y="1564"/>
                </a:cubicBezTo>
                <a:cubicBezTo>
                  <a:pt x="1562" y="1525"/>
                  <a:pt x="1587" y="1483"/>
                  <a:pt x="1608" y="1438"/>
                </a:cubicBezTo>
                <a:cubicBezTo>
                  <a:pt x="1608" y="1438"/>
                  <a:pt x="1608" y="1438"/>
                  <a:pt x="1608" y="1438"/>
                </a:cubicBezTo>
                <a:cubicBezTo>
                  <a:pt x="1627" y="1399"/>
                  <a:pt x="1641" y="1358"/>
                  <a:pt x="1651" y="1317"/>
                </a:cubicBezTo>
                <a:cubicBezTo>
                  <a:pt x="1214" y="1317"/>
                  <a:pt x="1214" y="1317"/>
                  <a:pt x="1214" y="1317"/>
                </a:cubicBezTo>
                <a:cubicBezTo>
                  <a:pt x="1098" y="1471"/>
                  <a:pt x="883" y="1461"/>
                  <a:pt x="778" y="1321"/>
                </a:cubicBezTo>
                <a:cubicBezTo>
                  <a:pt x="716" y="1238"/>
                  <a:pt x="706" y="1130"/>
                  <a:pt x="753" y="1037"/>
                </a:cubicBezTo>
                <a:cubicBezTo>
                  <a:pt x="867" y="808"/>
                  <a:pt x="1198" y="853"/>
                  <a:pt x="1258" y="1093"/>
                </a:cubicBezTo>
                <a:cubicBezTo>
                  <a:pt x="1116" y="1093"/>
                  <a:pt x="1116" y="1093"/>
                  <a:pt x="1116" y="1093"/>
                </a:cubicBezTo>
                <a:cubicBezTo>
                  <a:pt x="1049" y="982"/>
                  <a:pt x="880" y="1031"/>
                  <a:pt x="880" y="1158"/>
                </a:cubicBezTo>
                <a:cubicBezTo>
                  <a:pt x="880" y="1286"/>
                  <a:pt x="1049" y="1334"/>
                  <a:pt x="1116" y="1223"/>
                </a:cubicBezTo>
                <a:cubicBezTo>
                  <a:pt x="1391" y="1223"/>
                  <a:pt x="1391" y="1223"/>
                  <a:pt x="1391" y="1223"/>
                </a:cubicBezTo>
                <a:cubicBezTo>
                  <a:pt x="1429" y="961"/>
                  <a:pt x="1228" y="757"/>
                  <a:pt x="997" y="757"/>
                </a:cubicBezTo>
                <a:cubicBezTo>
                  <a:pt x="626" y="757"/>
                  <a:pt x="462" y="1199"/>
                  <a:pt x="714" y="1445"/>
                </a:cubicBezTo>
                <a:cubicBezTo>
                  <a:pt x="869" y="1597"/>
                  <a:pt x="1116" y="1598"/>
                  <a:pt x="1272" y="1447"/>
                </a:cubicBezTo>
                <a:cubicBezTo>
                  <a:pt x="1431" y="1447"/>
                  <a:pt x="1431" y="1447"/>
                  <a:pt x="1431" y="1447"/>
                </a:cubicBezTo>
                <a:cubicBezTo>
                  <a:pt x="1148" y="1861"/>
                  <a:pt x="495" y="1662"/>
                  <a:pt x="495" y="1158"/>
                </a:cubicBezTo>
                <a:cubicBezTo>
                  <a:pt x="495" y="875"/>
                  <a:pt x="725" y="645"/>
                  <a:pt x="1008" y="645"/>
                </a:cubicBezTo>
                <a:cubicBezTo>
                  <a:pt x="1302" y="645"/>
                  <a:pt x="1538" y="892"/>
                  <a:pt x="1520" y="1189"/>
                </a:cubicBezTo>
                <a:cubicBezTo>
                  <a:pt x="1670" y="1189"/>
                  <a:pt x="1670" y="1189"/>
                  <a:pt x="1670" y="1189"/>
                </a:cubicBezTo>
                <a:cubicBezTo>
                  <a:pt x="1674" y="1099"/>
                  <a:pt x="1660" y="1008"/>
                  <a:pt x="1628" y="923"/>
                </a:cubicBezTo>
                <a:cubicBezTo>
                  <a:pt x="1771" y="850"/>
                  <a:pt x="1720" y="876"/>
                  <a:pt x="1891" y="789"/>
                </a:cubicBezTo>
                <a:cubicBezTo>
                  <a:pt x="1627" y="158"/>
                  <a:pt x="808" y="0"/>
                  <a:pt x="329" y="484"/>
                </a:cubicBezTo>
                <a:cubicBezTo>
                  <a:pt x="458" y="563"/>
                  <a:pt x="458" y="563"/>
                  <a:pt x="458" y="563"/>
                </a:cubicBezTo>
                <a:cubicBezTo>
                  <a:pt x="830" y="219"/>
                  <a:pt x="1421" y="298"/>
                  <a:pt x="1692" y="725"/>
                </a:cubicBezTo>
                <a:cubicBezTo>
                  <a:pt x="1692" y="725"/>
                  <a:pt x="1561" y="792"/>
                  <a:pt x="1560" y="793"/>
                </a:cubicBezTo>
                <a:cubicBezTo>
                  <a:pt x="1532" y="750"/>
                  <a:pt x="1500" y="712"/>
                  <a:pt x="1463" y="677"/>
                </a:cubicBezTo>
                <a:cubicBezTo>
                  <a:pt x="1463" y="677"/>
                  <a:pt x="1463" y="677"/>
                  <a:pt x="1463" y="677"/>
                </a:cubicBezTo>
                <a:cubicBezTo>
                  <a:pt x="1180" y="408"/>
                  <a:pt x="726" y="441"/>
                  <a:pt x="484" y="752"/>
                </a:cubicBezTo>
                <a:cubicBezTo>
                  <a:pt x="331" y="658"/>
                  <a:pt x="400" y="700"/>
                  <a:pt x="232" y="598"/>
                </a:cubicBezTo>
                <a:cubicBezTo>
                  <a:pt x="31" y="875"/>
                  <a:pt x="0" y="1229"/>
                  <a:pt x="125" y="1527"/>
                </a:cubicBezTo>
                <a:cubicBezTo>
                  <a:pt x="125" y="1527"/>
                  <a:pt x="125" y="1527"/>
                  <a:pt x="125" y="1527"/>
                </a:cubicBezTo>
                <a:cubicBezTo>
                  <a:pt x="144" y="1573"/>
                  <a:pt x="166" y="1616"/>
                  <a:pt x="192" y="1658"/>
                </a:cubicBezTo>
                <a:cubicBezTo>
                  <a:pt x="192" y="1658"/>
                  <a:pt x="192" y="1658"/>
                  <a:pt x="192" y="1658"/>
                </a:cubicBezTo>
                <a:cubicBezTo>
                  <a:pt x="323" y="1871"/>
                  <a:pt x="535" y="2029"/>
                  <a:pt x="785" y="2089"/>
                </a:cubicBezTo>
                <a:cubicBezTo>
                  <a:pt x="786" y="1937"/>
                  <a:pt x="786" y="1937"/>
                  <a:pt x="786" y="1937"/>
                </a:cubicBezTo>
                <a:cubicBezTo>
                  <a:pt x="592" y="1881"/>
                  <a:pt x="428" y="1755"/>
                  <a:pt x="324" y="1591"/>
                </a:cubicBezTo>
                <a:cubicBezTo>
                  <a:pt x="324" y="1591"/>
                  <a:pt x="324" y="1591"/>
                  <a:pt x="324" y="1591"/>
                </a:cubicBezTo>
                <a:cubicBezTo>
                  <a:pt x="168" y="1346"/>
                  <a:pt x="160" y="1045"/>
                  <a:pt x="281" y="800"/>
                </a:cubicBezTo>
                <a:cubicBezTo>
                  <a:pt x="282" y="801"/>
                  <a:pt x="407" y="877"/>
                  <a:pt x="408" y="878"/>
                </a:cubicBezTo>
                <a:cubicBezTo>
                  <a:pt x="387" y="923"/>
                  <a:pt x="371" y="971"/>
                  <a:pt x="360" y="1021"/>
                </a:cubicBezTo>
                <a:cubicBezTo>
                  <a:pt x="360" y="1021"/>
                  <a:pt x="360" y="1021"/>
                  <a:pt x="360" y="1021"/>
                </a:cubicBezTo>
                <a:cubicBezTo>
                  <a:pt x="334" y="1144"/>
                  <a:pt x="343" y="1273"/>
                  <a:pt x="388" y="1392"/>
                </a:cubicBezTo>
                <a:cubicBezTo>
                  <a:pt x="388" y="1392"/>
                  <a:pt x="388" y="1392"/>
                  <a:pt x="388" y="1392"/>
                </a:cubicBezTo>
                <a:cubicBezTo>
                  <a:pt x="475" y="1622"/>
                  <a:pt x="685" y="1788"/>
                  <a:pt x="933" y="1816"/>
                </a:cubicBezTo>
                <a:cubicBezTo>
                  <a:pt x="933" y="1998"/>
                  <a:pt x="933" y="1931"/>
                  <a:pt x="933" y="2112"/>
                </a:cubicBezTo>
                <a:cubicBezTo>
                  <a:pt x="1247" y="2139"/>
                  <a:pt x="1579" y="2001"/>
                  <a:pt x="1784" y="1718"/>
                </a:cubicBezTo>
                <a:cubicBezTo>
                  <a:pt x="1784" y="1718"/>
                  <a:pt x="1784" y="1718"/>
                  <a:pt x="1784" y="1718"/>
                </a:cubicBezTo>
                <a:cubicBezTo>
                  <a:pt x="1813" y="1678"/>
                  <a:pt x="1838" y="1636"/>
                  <a:pt x="1861" y="1592"/>
                </a:cubicBezTo>
                <a:cubicBezTo>
                  <a:pt x="1861" y="1592"/>
                  <a:pt x="1861" y="1592"/>
                  <a:pt x="1861" y="1592"/>
                </a:cubicBezTo>
                <a:cubicBezTo>
                  <a:pt x="1966" y="1387"/>
                  <a:pt x="1992" y="1151"/>
                  <a:pt x="1938" y="930"/>
                </a:cubicBezTo>
                <a:close/>
              </a:path>
            </a:pathLst>
          </a:custGeom>
          <a:ln/>
          <a:effectLst>
            <a:outerShdw blurRad="228600" dist="101600" dir="2700000" algn="tl" rotWithShape="0">
              <a:prstClr val="black">
                <a:alpha val="26000"/>
              </a:prst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5897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ppt_y</p:attrName>
                                        </p:attrNameLst>
                                      </p:cBhvr>
                                      <p:tavLst>
                                        <p:tav tm="0">
                                          <p:val>
                                            <p:strVal val="#ppt_y+#ppt_h*1.125000"/>
                                          </p:val>
                                        </p:tav>
                                        <p:tav tm="100000">
                                          <p:val>
                                            <p:strVal val="#ppt_y"/>
                                          </p:val>
                                        </p:tav>
                                      </p:tavLst>
                                    </p:anim>
                                    <p:animEffect transition="in" filter="wipe(up)">
                                      <p:cBhvr>
                                        <p:cTn id="8" dur="500"/>
                                        <p:tgtEl>
                                          <p:spTgt spid="33"/>
                                        </p:tgtEl>
                                      </p:cBhvr>
                                    </p:animEffect>
                                  </p:childTnLst>
                                </p:cTn>
                              </p:par>
                              <p:par>
                                <p:cTn id="9" presetID="12" presetClass="entr" presetSubtype="4" fill="hold" grpId="0" nodeType="withEffect" nodePh="1">
                                  <p:stCondLst>
                                    <p:cond delay="0"/>
                                  </p:stCondLst>
                                  <p:endCondLst>
                                    <p:cond evt="begin" delay="0">
                                      <p:tn val="9"/>
                                    </p:cond>
                                  </p:end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p:tgtEl>
                                          <p:spTgt spid="34"/>
                                        </p:tgtEl>
                                        <p:attrNameLst>
                                          <p:attrName>ppt_y</p:attrName>
                                        </p:attrNameLst>
                                      </p:cBhvr>
                                      <p:tavLst>
                                        <p:tav tm="0">
                                          <p:val>
                                            <p:strVal val="#ppt_y+#ppt_h*1.125000"/>
                                          </p:val>
                                        </p:tav>
                                        <p:tav tm="100000">
                                          <p:val>
                                            <p:strVal val="#ppt_y"/>
                                          </p:val>
                                        </p:tav>
                                      </p:tavLst>
                                    </p:anim>
                                    <p:animEffect transition="in" filter="wipe(up)">
                                      <p:cBhvr>
                                        <p:cTn id="12" dur="500"/>
                                        <p:tgtEl>
                                          <p:spTgt spid="34"/>
                                        </p:tgtEl>
                                      </p:cBhvr>
                                    </p:animEffect>
                                  </p:childTnLst>
                                </p:cTn>
                              </p:par>
                              <p:par>
                                <p:cTn id="13" presetID="12" presetClass="entr" presetSubtype="4" fill="hold" grpId="1"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grpId="1"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p:tgtEl>
                                          <p:spTgt spid="36"/>
                                        </p:tgtEl>
                                        <p:attrNameLst>
                                          <p:attrName>ppt_y</p:attrName>
                                        </p:attrNameLst>
                                      </p:cBhvr>
                                      <p:tavLst>
                                        <p:tav tm="0">
                                          <p:val>
                                            <p:strVal val="#ppt_y+#ppt_h*1.125000"/>
                                          </p:val>
                                        </p:tav>
                                        <p:tav tm="100000">
                                          <p:val>
                                            <p:strVal val="#ppt_y"/>
                                          </p:val>
                                        </p:tav>
                                      </p:tavLst>
                                    </p:anim>
                                    <p:animEffect transition="in" filter="wipe(up)">
                                      <p:cBhvr>
                                        <p:cTn id="20" dur="500"/>
                                        <p:tgtEl>
                                          <p:spTgt spid="36"/>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p:tgtEl>
                                          <p:spTgt spid="37"/>
                                        </p:tgtEl>
                                        <p:attrNameLst>
                                          <p:attrName>ppt_y</p:attrName>
                                        </p:attrNameLst>
                                      </p:cBhvr>
                                      <p:tavLst>
                                        <p:tav tm="0">
                                          <p:val>
                                            <p:strVal val="#ppt_y+#ppt_h*1.125000"/>
                                          </p:val>
                                        </p:tav>
                                        <p:tav tm="100000">
                                          <p:val>
                                            <p:strVal val="#ppt_y"/>
                                          </p:val>
                                        </p:tav>
                                      </p:tavLst>
                                    </p:anim>
                                    <p:animEffect transition="in" filter="wipe(up)">
                                      <p:cBhvr>
                                        <p:cTn id="24" dur="500"/>
                                        <p:tgtEl>
                                          <p:spTgt spid="37"/>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p:tgtEl>
                                          <p:spTgt spid="38"/>
                                        </p:tgtEl>
                                        <p:attrNameLst>
                                          <p:attrName>ppt_y</p:attrName>
                                        </p:attrNameLst>
                                      </p:cBhvr>
                                      <p:tavLst>
                                        <p:tav tm="0">
                                          <p:val>
                                            <p:strVal val="#ppt_y+#ppt_h*1.125000"/>
                                          </p:val>
                                        </p:tav>
                                        <p:tav tm="100000">
                                          <p:val>
                                            <p:strVal val="#ppt_y"/>
                                          </p:val>
                                        </p:tav>
                                      </p:tavLst>
                                    </p:anim>
                                    <p:animEffect transition="in" filter="wipe(up)">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p:bldP spid="35" grpId="1"/>
      <p:bldP spid="36" grpId="0"/>
      <p:bldP spid="36" grpId="1"/>
      <p:bldP spid="37" grpId="0"/>
      <p:bldP spid="3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ient_slide">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0" y="0"/>
            <a:ext cx="12192000" cy="4669971"/>
          </a:xfrm>
          <a:solidFill>
            <a:schemeClr val="bg2"/>
          </a:solidFill>
        </p:spPr>
        <p:txBody>
          <a:bodyPr/>
          <a:lstStyle/>
          <a:p>
            <a:endParaRPr lang="en-US"/>
          </a:p>
        </p:txBody>
      </p:sp>
      <p:sp>
        <p:nvSpPr>
          <p:cNvPr id="24" name="Rounded Rectangle 23"/>
          <p:cNvSpPr/>
          <p:nvPr userDrawn="1"/>
        </p:nvSpPr>
        <p:spPr>
          <a:xfrm>
            <a:off x="11265587" y="6214352"/>
            <a:ext cx="315778" cy="315778"/>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25" name="Slide Number Placeholder 14"/>
          <p:cNvSpPr txBox="1">
            <a:spLocks/>
          </p:cNvSpPr>
          <p:nvPr userDrawn="1"/>
        </p:nvSpPr>
        <p:spPr>
          <a:xfrm>
            <a:off x="11234359" y="6189678"/>
            <a:ext cx="38479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26" name="TextBox 25"/>
          <p:cNvSpPr txBox="1"/>
          <p:nvPr userDrawn="1"/>
        </p:nvSpPr>
        <p:spPr>
          <a:xfrm>
            <a:off x="5712005" y="6302855"/>
            <a:ext cx="784189" cy="307777"/>
          </a:xfrm>
          <a:prstGeom prst="rect">
            <a:avLst/>
          </a:prstGeom>
          <a:noFill/>
        </p:spPr>
        <p:txBody>
          <a:bodyPr wrap="none" rtlCol="0">
            <a:spAutoFit/>
          </a:bodyPr>
          <a:lstStyle/>
          <a:p>
            <a:pPr algn="ctr"/>
            <a:r>
              <a:rPr lang="en-US" sz="1400" b="1" dirty="0">
                <a:solidFill>
                  <a:srgbClr val="656D78"/>
                </a:solidFill>
                <a:latin typeface="Source Sans Pro" panose="020B0503030403020204" pitchFamily="34" charset="0"/>
                <a:ea typeface="Open Sans" panose="020B0606030504020204" pitchFamily="34" charset="0"/>
                <a:cs typeface="Open Sans" panose="020B0606030504020204" pitchFamily="34" charset="0"/>
              </a:rPr>
              <a:t>Electric</a:t>
            </a:r>
          </a:p>
        </p:txBody>
      </p:sp>
      <p:sp>
        <p:nvSpPr>
          <p:cNvPr id="27" name="Rectangle 26"/>
          <p:cNvSpPr/>
          <p:nvPr userDrawn="1"/>
        </p:nvSpPr>
        <p:spPr>
          <a:xfrm>
            <a:off x="5220614" y="6166270"/>
            <a:ext cx="1769604" cy="230832"/>
          </a:xfrm>
          <a:prstGeom prst="rect">
            <a:avLst/>
          </a:prstGeom>
        </p:spPr>
        <p:txBody>
          <a:bodyPr wrap="square">
            <a:spAutoFit/>
          </a:bodyPr>
          <a:lstStyle/>
          <a:p>
            <a:pPr algn="ctr"/>
            <a:r>
              <a:rPr lang="en-US" sz="900" dirty="0">
                <a:solidFill>
                  <a:srgbClr val="656D78"/>
                </a:solidFill>
                <a:latin typeface="Source Sans Pro" panose="020B0503030403020204" pitchFamily="34" charset="0"/>
                <a:ea typeface="Open Sans" panose="020B0606030504020204" pitchFamily="34" charset="0"/>
                <a:cs typeface="Open Sans" panose="020B0606030504020204" pitchFamily="34" charset="0"/>
              </a:rPr>
              <a:t>Multipurpose PPT by </a:t>
            </a:r>
            <a:r>
              <a:rPr lang="en-US" sz="900" dirty="0" err="1">
                <a:solidFill>
                  <a:srgbClr val="656D78"/>
                </a:solidFill>
                <a:latin typeface="Source Sans Pro" panose="020B0503030403020204" pitchFamily="34" charset="0"/>
                <a:ea typeface="Open Sans" panose="020B0606030504020204" pitchFamily="34" charset="0"/>
                <a:cs typeface="Open Sans" panose="020B0606030504020204" pitchFamily="34" charset="0"/>
              </a:rPr>
              <a:t>Pulsecolor</a:t>
            </a:r>
            <a:endParaRPr lang="en-US" sz="900" dirty="0">
              <a:solidFill>
                <a:srgbClr val="656D78"/>
              </a:solidFill>
              <a:latin typeface="Source Sans Pro" panose="020B0503030403020204" pitchFamily="34" charset="0"/>
            </a:endParaRPr>
          </a:p>
        </p:txBody>
      </p:sp>
      <p:sp>
        <p:nvSpPr>
          <p:cNvPr id="28" name="TextBox 27"/>
          <p:cNvSpPr txBox="1"/>
          <p:nvPr userDrawn="1"/>
        </p:nvSpPr>
        <p:spPr>
          <a:xfrm>
            <a:off x="11253025" y="6235276"/>
            <a:ext cx="344966" cy="276999"/>
          </a:xfrm>
          <a:prstGeom prst="rect">
            <a:avLst/>
          </a:prstGeom>
          <a:noFill/>
        </p:spPr>
        <p:txBody>
          <a:bodyPr wrap="none" rtlCol="0">
            <a:spAutoFit/>
          </a:bodyPr>
          <a:lstStyle/>
          <a:p>
            <a:pPr algn="ctr"/>
            <a:fld id="{9F976047-6D8B-40E5-9820-BFA42EA4E19A}" type="slidenum">
              <a:rPr lang="en-US" sz="1200" smtClean="0">
                <a:solidFill>
                  <a:schemeClr val="accent1"/>
                </a:solidFill>
                <a:latin typeface="Source Sans Pro" panose="020B0503030403020204" pitchFamily="34" charset="0"/>
              </a:rPr>
              <a:pPr algn="ctr"/>
              <a:t>‹#›</a:t>
            </a:fld>
            <a:endParaRPr lang="en-US" dirty="0">
              <a:solidFill>
                <a:schemeClr val="accent1"/>
              </a:solidFill>
            </a:endParaRPr>
          </a:p>
        </p:txBody>
      </p:sp>
      <p:sp>
        <p:nvSpPr>
          <p:cNvPr id="29" name="Freeform 28"/>
          <p:cNvSpPr>
            <a:spLocks/>
          </p:cNvSpPr>
          <p:nvPr userDrawn="1"/>
        </p:nvSpPr>
        <p:spPr bwMode="auto">
          <a:xfrm>
            <a:off x="590273" y="6161075"/>
            <a:ext cx="334829" cy="359513"/>
          </a:xfrm>
          <a:custGeom>
            <a:avLst/>
            <a:gdLst>
              <a:gd name="T0" fmla="*/ 1938 w 1992"/>
              <a:gd name="T1" fmla="*/ 930 h 2139"/>
              <a:gd name="T2" fmla="*/ 1802 w 1992"/>
              <a:gd name="T3" fmla="*/ 999 h 2139"/>
              <a:gd name="T4" fmla="*/ 1735 w 1992"/>
              <a:gd name="T5" fmla="*/ 1515 h 2139"/>
              <a:gd name="T6" fmla="*/ 1735 w 1992"/>
              <a:gd name="T7" fmla="*/ 1515 h 2139"/>
              <a:gd name="T8" fmla="*/ 1080 w 1992"/>
              <a:gd name="T9" fmla="*/ 1965 h 2139"/>
              <a:gd name="T10" fmla="*/ 1080 w 1992"/>
              <a:gd name="T11" fmla="*/ 1816 h 2139"/>
              <a:gd name="T12" fmla="*/ 1228 w 1992"/>
              <a:gd name="T13" fmla="*/ 1783 h 2139"/>
              <a:gd name="T14" fmla="*/ 1228 w 1992"/>
              <a:gd name="T15" fmla="*/ 1783 h 2139"/>
              <a:gd name="T16" fmla="*/ 1532 w 1992"/>
              <a:gd name="T17" fmla="*/ 1564 h 2139"/>
              <a:gd name="T18" fmla="*/ 1532 w 1992"/>
              <a:gd name="T19" fmla="*/ 1564 h 2139"/>
              <a:gd name="T20" fmla="*/ 1608 w 1992"/>
              <a:gd name="T21" fmla="*/ 1438 h 2139"/>
              <a:gd name="T22" fmla="*/ 1608 w 1992"/>
              <a:gd name="T23" fmla="*/ 1438 h 2139"/>
              <a:gd name="T24" fmla="*/ 1651 w 1992"/>
              <a:gd name="T25" fmla="*/ 1317 h 2139"/>
              <a:gd name="T26" fmla="*/ 1214 w 1992"/>
              <a:gd name="T27" fmla="*/ 1317 h 2139"/>
              <a:gd name="T28" fmla="*/ 778 w 1992"/>
              <a:gd name="T29" fmla="*/ 1321 h 2139"/>
              <a:gd name="T30" fmla="*/ 753 w 1992"/>
              <a:gd name="T31" fmla="*/ 1037 h 2139"/>
              <a:gd name="T32" fmla="*/ 1258 w 1992"/>
              <a:gd name="T33" fmla="*/ 1093 h 2139"/>
              <a:gd name="T34" fmla="*/ 1116 w 1992"/>
              <a:gd name="T35" fmla="*/ 1093 h 2139"/>
              <a:gd name="T36" fmla="*/ 880 w 1992"/>
              <a:gd name="T37" fmla="*/ 1158 h 2139"/>
              <a:gd name="T38" fmla="*/ 1116 w 1992"/>
              <a:gd name="T39" fmla="*/ 1223 h 2139"/>
              <a:gd name="T40" fmla="*/ 1391 w 1992"/>
              <a:gd name="T41" fmla="*/ 1223 h 2139"/>
              <a:gd name="T42" fmla="*/ 997 w 1992"/>
              <a:gd name="T43" fmla="*/ 757 h 2139"/>
              <a:gd name="T44" fmla="*/ 714 w 1992"/>
              <a:gd name="T45" fmla="*/ 1445 h 2139"/>
              <a:gd name="T46" fmla="*/ 1272 w 1992"/>
              <a:gd name="T47" fmla="*/ 1447 h 2139"/>
              <a:gd name="T48" fmla="*/ 1431 w 1992"/>
              <a:gd name="T49" fmla="*/ 1447 h 2139"/>
              <a:gd name="T50" fmla="*/ 495 w 1992"/>
              <a:gd name="T51" fmla="*/ 1158 h 2139"/>
              <a:gd name="T52" fmla="*/ 1008 w 1992"/>
              <a:gd name="T53" fmla="*/ 645 h 2139"/>
              <a:gd name="T54" fmla="*/ 1520 w 1992"/>
              <a:gd name="T55" fmla="*/ 1189 h 2139"/>
              <a:gd name="T56" fmla="*/ 1670 w 1992"/>
              <a:gd name="T57" fmla="*/ 1189 h 2139"/>
              <a:gd name="T58" fmla="*/ 1628 w 1992"/>
              <a:gd name="T59" fmla="*/ 923 h 2139"/>
              <a:gd name="T60" fmla="*/ 1891 w 1992"/>
              <a:gd name="T61" fmla="*/ 789 h 2139"/>
              <a:gd name="T62" fmla="*/ 329 w 1992"/>
              <a:gd name="T63" fmla="*/ 484 h 2139"/>
              <a:gd name="T64" fmla="*/ 458 w 1992"/>
              <a:gd name="T65" fmla="*/ 563 h 2139"/>
              <a:gd name="T66" fmla="*/ 1692 w 1992"/>
              <a:gd name="T67" fmla="*/ 725 h 2139"/>
              <a:gd name="T68" fmla="*/ 1560 w 1992"/>
              <a:gd name="T69" fmla="*/ 793 h 2139"/>
              <a:gd name="T70" fmla="*/ 1463 w 1992"/>
              <a:gd name="T71" fmla="*/ 677 h 2139"/>
              <a:gd name="T72" fmla="*/ 1463 w 1992"/>
              <a:gd name="T73" fmla="*/ 677 h 2139"/>
              <a:gd name="T74" fmla="*/ 484 w 1992"/>
              <a:gd name="T75" fmla="*/ 752 h 2139"/>
              <a:gd name="T76" fmla="*/ 232 w 1992"/>
              <a:gd name="T77" fmla="*/ 598 h 2139"/>
              <a:gd name="T78" fmla="*/ 125 w 1992"/>
              <a:gd name="T79" fmla="*/ 1527 h 2139"/>
              <a:gd name="T80" fmla="*/ 125 w 1992"/>
              <a:gd name="T81" fmla="*/ 1527 h 2139"/>
              <a:gd name="T82" fmla="*/ 192 w 1992"/>
              <a:gd name="T83" fmla="*/ 1658 h 2139"/>
              <a:gd name="T84" fmla="*/ 192 w 1992"/>
              <a:gd name="T85" fmla="*/ 1658 h 2139"/>
              <a:gd name="T86" fmla="*/ 785 w 1992"/>
              <a:gd name="T87" fmla="*/ 2089 h 2139"/>
              <a:gd name="T88" fmla="*/ 786 w 1992"/>
              <a:gd name="T89" fmla="*/ 1937 h 2139"/>
              <a:gd name="T90" fmla="*/ 324 w 1992"/>
              <a:gd name="T91" fmla="*/ 1591 h 2139"/>
              <a:gd name="T92" fmla="*/ 324 w 1992"/>
              <a:gd name="T93" fmla="*/ 1591 h 2139"/>
              <a:gd name="T94" fmla="*/ 281 w 1992"/>
              <a:gd name="T95" fmla="*/ 800 h 2139"/>
              <a:gd name="T96" fmla="*/ 408 w 1992"/>
              <a:gd name="T97" fmla="*/ 878 h 2139"/>
              <a:gd name="T98" fmla="*/ 360 w 1992"/>
              <a:gd name="T99" fmla="*/ 1021 h 2139"/>
              <a:gd name="T100" fmla="*/ 360 w 1992"/>
              <a:gd name="T101" fmla="*/ 1021 h 2139"/>
              <a:gd name="T102" fmla="*/ 388 w 1992"/>
              <a:gd name="T103" fmla="*/ 1392 h 2139"/>
              <a:gd name="T104" fmla="*/ 388 w 1992"/>
              <a:gd name="T105" fmla="*/ 1392 h 2139"/>
              <a:gd name="T106" fmla="*/ 933 w 1992"/>
              <a:gd name="T107" fmla="*/ 1816 h 2139"/>
              <a:gd name="T108" fmla="*/ 933 w 1992"/>
              <a:gd name="T109" fmla="*/ 2112 h 2139"/>
              <a:gd name="T110" fmla="*/ 1784 w 1992"/>
              <a:gd name="T111" fmla="*/ 1718 h 2139"/>
              <a:gd name="T112" fmla="*/ 1784 w 1992"/>
              <a:gd name="T113" fmla="*/ 1718 h 2139"/>
              <a:gd name="T114" fmla="*/ 1861 w 1992"/>
              <a:gd name="T115" fmla="*/ 1592 h 2139"/>
              <a:gd name="T116" fmla="*/ 1861 w 1992"/>
              <a:gd name="T117" fmla="*/ 1592 h 2139"/>
              <a:gd name="T118" fmla="*/ 1938 w 1992"/>
              <a:gd name="T119" fmla="*/ 93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92" h="2139">
                <a:moveTo>
                  <a:pt x="1938" y="930"/>
                </a:moveTo>
                <a:cubicBezTo>
                  <a:pt x="1802" y="999"/>
                  <a:pt x="1802" y="999"/>
                  <a:pt x="1802" y="999"/>
                </a:cubicBezTo>
                <a:cubicBezTo>
                  <a:pt x="1836" y="1170"/>
                  <a:pt x="1816" y="1352"/>
                  <a:pt x="1735" y="1515"/>
                </a:cubicBezTo>
                <a:cubicBezTo>
                  <a:pt x="1735" y="1515"/>
                  <a:pt x="1735" y="1515"/>
                  <a:pt x="1735" y="1515"/>
                </a:cubicBezTo>
                <a:cubicBezTo>
                  <a:pt x="1612" y="1763"/>
                  <a:pt x="1367" y="1939"/>
                  <a:pt x="1080" y="1965"/>
                </a:cubicBezTo>
                <a:cubicBezTo>
                  <a:pt x="1080" y="1964"/>
                  <a:pt x="1080" y="1817"/>
                  <a:pt x="1080" y="1816"/>
                </a:cubicBezTo>
                <a:cubicBezTo>
                  <a:pt x="1131" y="1810"/>
                  <a:pt x="1181" y="1799"/>
                  <a:pt x="1228" y="1783"/>
                </a:cubicBezTo>
                <a:cubicBezTo>
                  <a:pt x="1228" y="1783"/>
                  <a:pt x="1228" y="1783"/>
                  <a:pt x="1228" y="1783"/>
                </a:cubicBezTo>
                <a:cubicBezTo>
                  <a:pt x="1345" y="1742"/>
                  <a:pt x="1452" y="1667"/>
                  <a:pt x="1532" y="1564"/>
                </a:cubicBezTo>
                <a:cubicBezTo>
                  <a:pt x="1532" y="1564"/>
                  <a:pt x="1532" y="1564"/>
                  <a:pt x="1532" y="1564"/>
                </a:cubicBezTo>
                <a:cubicBezTo>
                  <a:pt x="1562" y="1525"/>
                  <a:pt x="1587" y="1483"/>
                  <a:pt x="1608" y="1438"/>
                </a:cubicBezTo>
                <a:cubicBezTo>
                  <a:pt x="1608" y="1438"/>
                  <a:pt x="1608" y="1438"/>
                  <a:pt x="1608" y="1438"/>
                </a:cubicBezTo>
                <a:cubicBezTo>
                  <a:pt x="1627" y="1399"/>
                  <a:pt x="1641" y="1358"/>
                  <a:pt x="1651" y="1317"/>
                </a:cubicBezTo>
                <a:cubicBezTo>
                  <a:pt x="1214" y="1317"/>
                  <a:pt x="1214" y="1317"/>
                  <a:pt x="1214" y="1317"/>
                </a:cubicBezTo>
                <a:cubicBezTo>
                  <a:pt x="1098" y="1471"/>
                  <a:pt x="883" y="1461"/>
                  <a:pt x="778" y="1321"/>
                </a:cubicBezTo>
                <a:cubicBezTo>
                  <a:pt x="716" y="1238"/>
                  <a:pt x="706" y="1130"/>
                  <a:pt x="753" y="1037"/>
                </a:cubicBezTo>
                <a:cubicBezTo>
                  <a:pt x="867" y="808"/>
                  <a:pt x="1198" y="853"/>
                  <a:pt x="1258" y="1093"/>
                </a:cubicBezTo>
                <a:cubicBezTo>
                  <a:pt x="1116" y="1093"/>
                  <a:pt x="1116" y="1093"/>
                  <a:pt x="1116" y="1093"/>
                </a:cubicBezTo>
                <a:cubicBezTo>
                  <a:pt x="1049" y="982"/>
                  <a:pt x="880" y="1031"/>
                  <a:pt x="880" y="1158"/>
                </a:cubicBezTo>
                <a:cubicBezTo>
                  <a:pt x="880" y="1286"/>
                  <a:pt x="1049" y="1334"/>
                  <a:pt x="1116" y="1223"/>
                </a:cubicBezTo>
                <a:cubicBezTo>
                  <a:pt x="1391" y="1223"/>
                  <a:pt x="1391" y="1223"/>
                  <a:pt x="1391" y="1223"/>
                </a:cubicBezTo>
                <a:cubicBezTo>
                  <a:pt x="1429" y="961"/>
                  <a:pt x="1228" y="757"/>
                  <a:pt x="997" y="757"/>
                </a:cubicBezTo>
                <a:cubicBezTo>
                  <a:pt x="626" y="757"/>
                  <a:pt x="462" y="1199"/>
                  <a:pt x="714" y="1445"/>
                </a:cubicBezTo>
                <a:cubicBezTo>
                  <a:pt x="869" y="1597"/>
                  <a:pt x="1116" y="1598"/>
                  <a:pt x="1272" y="1447"/>
                </a:cubicBezTo>
                <a:cubicBezTo>
                  <a:pt x="1431" y="1447"/>
                  <a:pt x="1431" y="1447"/>
                  <a:pt x="1431" y="1447"/>
                </a:cubicBezTo>
                <a:cubicBezTo>
                  <a:pt x="1148" y="1861"/>
                  <a:pt x="495" y="1662"/>
                  <a:pt x="495" y="1158"/>
                </a:cubicBezTo>
                <a:cubicBezTo>
                  <a:pt x="495" y="875"/>
                  <a:pt x="725" y="645"/>
                  <a:pt x="1008" y="645"/>
                </a:cubicBezTo>
                <a:cubicBezTo>
                  <a:pt x="1302" y="645"/>
                  <a:pt x="1538" y="892"/>
                  <a:pt x="1520" y="1189"/>
                </a:cubicBezTo>
                <a:cubicBezTo>
                  <a:pt x="1670" y="1189"/>
                  <a:pt x="1670" y="1189"/>
                  <a:pt x="1670" y="1189"/>
                </a:cubicBezTo>
                <a:cubicBezTo>
                  <a:pt x="1674" y="1099"/>
                  <a:pt x="1660" y="1008"/>
                  <a:pt x="1628" y="923"/>
                </a:cubicBezTo>
                <a:cubicBezTo>
                  <a:pt x="1771" y="850"/>
                  <a:pt x="1720" y="876"/>
                  <a:pt x="1891" y="789"/>
                </a:cubicBezTo>
                <a:cubicBezTo>
                  <a:pt x="1627" y="158"/>
                  <a:pt x="808" y="0"/>
                  <a:pt x="329" y="484"/>
                </a:cubicBezTo>
                <a:cubicBezTo>
                  <a:pt x="458" y="563"/>
                  <a:pt x="458" y="563"/>
                  <a:pt x="458" y="563"/>
                </a:cubicBezTo>
                <a:cubicBezTo>
                  <a:pt x="830" y="219"/>
                  <a:pt x="1421" y="298"/>
                  <a:pt x="1692" y="725"/>
                </a:cubicBezTo>
                <a:cubicBezTo>
                  <a:pt x="1692" y="725"/>
                  <a:pt x="1561" y="792"/>
                  <a:pt x="1560" y="793"/>
                </a:cubicBezTo>
                <a:cubicBezTo>
                  <a:pt x="1532" y="750"/>
                  <a:pt x="1500" y="712"/>
                  <a:pt x="1463" y="677"/>
                </a:cubicBezTo>
                <a:cubicBezTo>
                  <a:pt x="1463" y="677"/>
                  <a:pt x="1463" y="677"/>
                  <a:pt x="1463" y="677"/>
                </a:cubicBezTo>
                <a:cubicBezTo>
                  <a:pt x="1180" y="408"/>
                  <a:pt x="726" y="441"/>
                  <a:pt x="484" y="752"/>
                </a:cubicBezTo>
                <a:cubicBezTo>
                  <a:pt x="331" y="658"/>
                  <a:pt x="400" y="700"/>
                  <a:pt x="232" y="598"/>
                </a:cubicBezTo>
                <a:cubicBezTo>
                  <a:pt x="31" y="875"/>
                  <a:pt x="0" y="1229"/>
                  <a:pt x="125" y="1527"/>
                </a:cubicBezTo>
                <a:cubicBezTo>
                  <a:pt x="125" y="1527"/>
                  <a:pt x="125" y="1527"/>
                  <a:pt x="125" y="1527"/>
                </a:cubicBezTo>
                <a:cubicBezTo>
                  <a:pt x="144" y="1573"/>
                  <a:pt x="166" y="1616"/>
                  <a:pt x="192" y="1658"/>
                </a:cubicBezTo>
                <a:cubicBezTo>
                  <a:pt x="192" y="1658"/>
                  <a:pt x="192" y="1658"/>
                  <a:pt x="192" y="1658"/>
                </a:cubicBezTo>
                <a:cubicBezTo>
                  <a:pt x="323" y="1871"/>
                  <a:pt x="535" y="2029"/>
                  <a:pt x="785" y="2089"/>
                </a:cubicBezTo>
                <a:cubicBezTo>
                  <a:pt x="786" y="1937"/>
                  <a:pt x="786" y="1937"/>
                  <a:pt x="786" y="1937"/>
                </a:cubicBezTo>
                <a:cubicBezTo>
                  <a:pt x="592" y="1881"/>
                  <a:pt x="428" y="1755"/>
                  <a:pt x="324" y="1591"/>
                </a:cubicBezTo>
                <a:cubicBezTo>
                  <a:pt x="324" y="1591"/>
                  <a:pt x="324" y="1591"/>
                  <a:pt x="324" y="1591"/>
                </a:cubicBezTo>
                <a:cubicBezTo>
                  <a:pt x="168" y="1346"/>
                  <a:pt x="160" y="1045"/>
                  <a:pt x="281" y="800"/>
                </a:cubicBezTo>
                <a:cubicBezTo>
                  <a:pt x="282" y="801"/>
                  <a:pt x="407" y="877"/>
                  <a:pt x="408" y="878"/>
                </a:cubicBezTo>
                <a:cubicBezTo>
                  <a:pt x="387" y="923"/>
                  <a:pt x="371" y="971"/>
                  <a:pt x="360" y="1021"/>
                </a:cubicBezTo>
                <a:cubicBezTo>
                  <a:pt x="360" y="1021"/>
                  <a:pt x="360" y="1021"/>
                  <a:pt x="360" y="1021"/>
                </a:cubicBezTo>
                <a:cubicBezTo>
                  <a:pt x="334" y="1144"/>
                  <a:pt x="343" y="1273"/>
                  <a:pt x="388" y="1392"/>
                </a:cubicBezTo>
                <a:cubicBezTo>
                  <a:pt x="388" y="1392"/>
                  <a:pt x="388" y="1392"/>
                  <a:pt x="388" y="1392"/>
                </a:cubicBezTo>
                <a:cubicBezTo>
                  <a:pt x="475" y="1622"/>
                  <a:pt x="685" y="1788"/>
                  <a:pt x="933" y="1816"/>
                </a:cubicBezTo>
                <a:cubicBezTo>
                  <a:pt x="933" y="1998"/>
                  <a:pt x="933" y="1931"/>
                  <a:pt x="933" y="2112"/>
                </a:cubicBezTo>
                <a:cubicBezTo>
                  <a:pt x="1247" y="2139"/>
                  <a:pt x="1579" y="2001"/>
                  <a:pt x="1784" y="1718"/>
                </a:cubicBezTo>
                <a:cubicBezTo>
                  <a:pt x="1784" y="1718"/>
                  <a:pt x="1784" y="1718"/>
                  <a:pt x="1784" y="1718"/>
                </a:cubicBezTo>
                <a:cubicBezTo>
                  <a:pt x="1813" y="1678"/>
                  <a:pt x="1838" y="1636"/>
                  <a:pt x="1861" y="1592"/>
                </a:cubicBezTo>
                <a:cubicBezTo>
                  <a:pt x="1861" y="1592"/>
                  <a:pt x="1861" y="1592"/>
                  <a:pt x="1861" y="1592"/>
                </a:cubicBezTo>
                <a:cubicBezTo>
                  <a:pt x="1966" y="1387"/>
                  <a:pt x="1992" y="1151"/>
                  <a:pt x="1938" y="930"/>
                </a:cubicBezTo>
                <a:close/>
              </a:path>
            </a:pathLst>
          </a:custGeom>
          <a:ln/>
          <a:effectLst>
            <a:outerShdw blurRad="228600" dist="101600" dir="2700000" algn="tl" rotWithShape="0">
              <a:prstClr val="black">
                <a:alpha val="26000"/>
              </a:prst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702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par>
                                <p:cTn id="9" presetID="12" presetClass="entr" presetSubtype="4"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ppt_y</p:attrName>
                                        </p:attrNameLst>
                                      </p:cBhvr>
                                      <p:tavLst>
                                        <p:tav tm="0">
                                          <p:val>
                                            <p:strVal val="#ppt_y+#ppt_h*1.125000"/>
                                          </p:val>
                                        </p:tav>
                                        <p:tav tm="100000">
                                          <p:val>
                                            <p:strVal val="#ppt_y"/>
                                          </p:val>
                                        </p:tav>
                                      </p:tavLst>
                                    </p:anim>
                                    <p:animEffect transition="in" filter="wipe(up)">
                                      <p:cBhvr>
                                        <p:cTn id="12" dur="500"/>
                                        <p:tgtEl>
                                          <p:spTgt spid="25"/>
                                        </p:tgtEl>
                                      </p:cBhvr>
                                    </p:animEffect>
                                  </p:childTnLst>
                                </p:cTn>
                              </p:par>
                              <p:par>
                                <p:cTn id="13" presetID="12" presetClass="entr" presetSubtype="4" fill="hold" grpId="1"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ppt_y</p:attrName>
                                        </p:attrNameLst>
                                      </p:cBhvr>
                                      <p:tavLst>
                                        <p:tav tm="0">
                                          <p:val>
                                            <p:strVal val="#ppt_y+#ppt_h*1.125000"/>
                                          </p:val>
                                        </p:tav>
                                        <p:tav tm="100000">
                                          <p:val>
                                            <p:strVal val="#ppt_y"/>
                                          </p:val>
                                        </p:tav>
                                      </p:tavLst>
                                    </p:anim>
                                    <p:animEffect transition="in" filter="wipe(up)">
                                      <p:cBhvr>
                                        <p:cTn id="16" dur="500"/>
                                        <p:tgtEl>
                                          <p:spTgt spid="26"/>
                                        </p:tgtEl>
                                      </p:cBhvr>
                                    </p:animEffect>
                                  </p:childTnLst>
                                </p:cTn>
                              </p:par>
                              <p:par>
                                <p:cTn id="17" presetID="12" presetClass="entr" presetSubtype="4" fill="hold" grpId="1"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ppt_y</p:attrName>
                                        </p:attrNameLst>
                                      </p:cBhvr>
                                      <p:tavLst>
                                        <p:tav tm="0">
                                          <p:val>
                                            <p:strVal val="#ppt_y+#ppt_h*1.125000"/>
                                          </p:val>
                                        </p:tav>
                                        <p:tav tm="100000">
                                          <p:val>
                                            <p:strVal val="#ppt_y"/>
                                          </p:val>
                                        </p:tav>
                                      </p:tavLst>
                                    </p:anim>
                                    <p:animEffect transition="in" filter="wipe(up)">
                                      <p:cBhvr>
                                        <p:cTn id="20" dur="500"/>
                                        <p:tgtEl>
                                          <p:spTgt spid="2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p:tgtEl>
                                          <p:spTgt spid="28"/>
                                        </p:tgtEl>
                                        <p:attrNameLst>
                                          <p:attrName>ppt_y</p:attrName>
                                        </p:attrNameLst>
                                      </p:cBhvr>
                                      <p:tavLst>
                                        <p:tav tm="0">
                                          <p:val>
                                            <p:strVal val="#ppt_y+#ppt_h*1.125000"/>
                                          </p:val>
                                        </p:tav>
                                        <p:tav tm="100000">
                                          <p:val>
                                            <p:strVal val="#ppt_y"/>
                                          </p:val>
                                        </p:tav>
                                      </p:tavLst>
                                    </p:anim>
                                    <p:animEffect transition="in" filter="wipe(up)">
                                      <p:cBhvr>
                                        <p:cTn id="24" dur="500"/>
                                        <p:tgtEl>
                                          <p:spTgt spid="28"/>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p:tgtEl>
                                          <p:spTgt spid="29"/>
                                        </p:tgtEl>
                                        <p:attrNameLst>
                                          <p:attrName>ppt_y</p:attrName>
                                        </p:attrNameLst>
                                      </p:cBhvr>
                                      <p:tavLst>
                                        <p:tav tm="0">
                                          <p:val>
                                            <p:strVal val="#ppt_y+#ppt_h*1.125000"/>
                                          </p:val>
                                        </p:tav>
                                        <p:tav tm="100000">
                                          <p:val>
                                            <p:strVal val="#ppt_y"/>
                                          </p:val>
                                        </p:tav>
                                      </p:tavLst>
                                    </p:anim>
                                    <p:animEffect transition="in" filter="wipe(up)">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6" grpId="1"/>
      <p:bldP spid="27" grpId="0"/>
      <p:bldP spid="27" grpId="1"/>
      <p:bldP spid="28" grpId="0"/>
      <p:bldP spid="29"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ppy_clients">
    <p:spTree>
      <p:nvGrpSpPr>
        <p:cNvPr id="1" name=""/>
        <p:cNvGrpSpPr/>
        <p:nvPr/>
      </p:nvGrpSpPr>
      <p:grpSpPr>
        <a:xfrm>
          <a:off x="0" y="0"/>
          <a:ext cx="0" cy="0"/>
          <a:chOff x="0" y="0"/>
          <a:chExt cx="0" cy="0"/>
        </a:xfrm>
      </p:grpSpPr>
      <p:sp>
        <p:nvSpPr>
          <p:cNvPr id="31" name="Picture Placeholder 24"/>
          <p:cNvSpPr>
            <a:spLocks noGrp="1"/>
          </p:cNvSpPr>
          <p:nvPr>
            <p:ph type="pic" sz="quarter" idx="10" hasCustomPrompt="1"/>
          </p:nvPr>
        </p:nvSpPr>
        <p:spPr>
          <a:xfrm>
            <a:off x="2236449" y="1915533"/>
            <a:ext cx="868680" cy="868680"/>
          </a:xfrm>
          <a:prstGeom prst="ellipse">
            <a:avLst/>
          </a:prstGeom>
          <a:solidFill>
            <a:schemeClr val="bg2"/>
          </a:solidFill>
          <a:ln w="28575">
            <a:solidFill>
              <a:schemeClr val="accent1"/>
            </a:solidFill>
          </a:ln>
          <a:effectLst>
            <a:outerShdw blurRad="660400" dist="254000" dir="2700000" algn="tl" rotWithShape="0">
              <a:prstClr val="black">
                <a:alpha val="40000"/>
              </a:prstClr>
            </a:outerShdw>
          </a:effectLst>
        </p:spPr>
        <p:txBody>
          <a:bodyPr>
            <a:noAutofit/>
          </a:bodyPr>
          <a:lstStyle>
            <a:lvl1pPr>
              <a:defRPr sz="600"/>
            </a:lvl1pPr>
          </a:lstStyle>
          <a:p>
            <a:r>
              <a:rPr lang="en-US" dirty="0"/>
              <a:t>Photo</a:t>
            </a:r>
          </a:p>
        </p:txBody>
      </p:sp>
      <p:sp>
        <p:nvSpPr>
          <p:cNvPr id="32" name="Picture Placeholder 24"/>
          <p:cNvSpPr>
            <a:spLocks noGrp="1"/>
          </p:cNvSpPr>
          <p:nvPr>
            <p:ph type="pic" sz="quarter" idx="11" hasCustomPrompt="1"/>
          </p:nvPr>
        </p:nvSpPr>
        <p:spPr>
          <a:xfrm>
            <a:off x="3483862" y="2724432"/>
            <a:ext cx="868680" cy="868680"/>
          </a:xfrm>
          <a:prstGeom prst="ellipse">
            <a:avLst/>
          </a:prstGeom>
          <a:solidFill>
            <a:schemeClr val="bg2"/>
          </a:solidFill>
          <a:ln w="28575">
            <a:solidFill>
              <a:schemeClr val="accent1"/>
            </a:solidFill>
          </a:ln>
          <a:effectLst>
            <a:outerShdw blurRad="660400" dist="254000" dir="2700000" algn="tl" rotWithShape="0">
              <a:prstClr val="black">
                <a:alpha val="40000"/>
              </a:prstClr>
            </a:outerShdw>
          </a:effectLst>
        </p:spPr>
        <p:txBody>
          <a:bodyPr>
            <a:noAutofit/>
          </a:bodyPr>
          <a:lstStyle>
            <a:lvl1pPr>
              <a:defRPr sz="600"/>
            </a:lvl1pPr>
          </a:lstStyle>
          <a:p>
            <a:r>
              <a:rPr lang="en-US" dirty="0"/>
              <a:t>Photo</a:t>
            </a:r>
          </a:p>
        </p:txBody>
      </p:sp>
      <p:sp>
        <p:nvSpPr>
          <p:cNvPr id="33" name="Picture Placeholder 24"/>
          <p:cNvSpPr>
            <a:spLocks noGrp="1"/>
          </p:cNvSpPr>
          <p:nvPr>
            <p:ph type="pic" sz="quarter" idx="12" hasCustomPrompt="1"/>
          </p:nvPr>
        </p:nvSpPr>
        <p:spPr>
          <a:xfrm>
            <a:off x="3327456" y="4055615"/>
            <a:ext cx="868680" cy="868680"/>
          </a:xfrm>
          <a:prstGeom prst="ellipse">
            <a:avLst/>
          </a:prstGeom>
          <a:solidFill>
            <a:schemeClr val="bg2"/>
          </a:solidFill>
          <a:ln w="28575">
            <a:solidFill>
              <a:schemeClr val="accent1"/>
            </a:solidFill>
          </a:ln>
          <a:effectLst>
            <a:outerShdw blurRad="660400" dist="254000" dir="2700000" algn="tl" rotWithShape="0">
              <a:prstClr val="black">
                <a:alpha val="40000"/>
              </a:prstClr>
            </a:outerShdw>
          </a:effectLst>
        </p:spPr>
        <p:txBody>
          <a:bodyPr>
            <a:noAutofit/>
          </a:bodyPr>
          <a:lstStyle>
            <a:lvl1pPr>
              <a:defRPr sz="600"/>
            </a:lvl1pPr>
          </a:lstStyle>
          <a:p>
            <a:r>
              <a:rPr lang="en-US" dirty="0"/>
              <a:t>Photo</a:t>
            </a:r>
          </a:p>
        </p:txBody>
      </p:sp>
      <p:sp>
        <p:nvSpPr>
          <p:cNvPr id="34" name="Picture Placeholder 24"/>
          <p:cNvSpPr>
            <a:spLocks noGrp="1"/>
          </p:cNvSpPr>
          <p:nvPr>
            <p:ph type="pic" sz="quarter" idx="13" hasCustomPrompt="1"/>
          </p:nvPr>
        </p:nvSpPr>
        <p:spPr>
          <a:xfrm>
            <a:off x="2193558" y="4638442"/>
            <a:ext cx="868680" cy="868680"/>
          </a:xfrm>
          <a:prstGeom prst="ellipse">
            <a:avLst/>
          </a:prstGeom>
          <a:solidFill>
            <a:schemeClr val="bg2"/>
          </a:solidFill>
          <a:ln w="28575">
            <a:solidFill>
              <a:schemeClr val="accent1"/>
            </a:solidFill>
          </a:ln>
          <a:effectLst>
            <a:outerShdw blurRad="660400" dist="254000" dir="2700000" algn="tl" rotWithShape="0">
              <a:prstClr val="black">
                <a:alpha val="40000"/>
              </a:prstClr>
            </a:outerShdw>
          </a:effectLst>
        </p:spPr>
        <p:txBody>
          <a:bodyPr>
            <a:noAutofit/>
          </a:bodyPr>
          <a:lstStyle>
            <a:lvl1pPr>
              <a:defRPr sz="600"/>
            </a:lvl1pPr>
          </a:lstStyle>
          <a:p>
            <a:r>
              <a:rPr lang="en-US" dirty="0"/>
              <a:t>Photo</a:t>
            </a:r>
          </a:p>
        </p:txBody>
      </p:sp>
      <p:sp>
        <p:nvSpPr>
          <p:cNvPr id="35" name="Picture Placeholder 24"/>
          <p:cNvSpPr>
            <a:spLocks noGrp="1"/>
          </p:cNvSpPr>
          <p:nvPr>
            <p:ph type="pic" sz="quarter" idx="14" hasCustomPrompt="1"/>
          </p:nvPr>
        </p:nvSpPr>
        <p:spPr>
          <a:xfrm>
            <a:off x="1097465" y="4055615"/>
            <a:ext cx="868680" cy="868680"/>
          </a:xfrm>
          <a:prstGeom prst="ellipse">
            <a:avLst/>
          </a:prstGeom>
          <a:solidFill>
            <a:schemeClr val="bg2"/>
          </a:solidFill>
          <a:ln w="28575">
            <a:solidFill>
              <a:schemeClr val="accent1"/>
            </a:solidFill>
          </a:ln>
          <a:effectLst>
            <a:outerShdw blurRad="660400" dist="254000" dir="2700000" algn="tl" rotWithShape="0">
              <a:prstClr val="black">
                <a:alpha val="40000"/>
              </a:prstClr>
            </a:outerShdw>
          </a:effectLst>
        </p:spPr>
        <p:txBody>
          <a:bodyPr>
            <a:noAutofit/>
          </a:bodyPr>
          <a:lstStyle>
            <a:lvl1pPr>
              <a:defRPr sz="600"/>
            </a:lvl1pPr>
          </a:lstStyle>
          <a:p>
            <a:r>
              <a:rPr lang="en-US" dirty="0"/>
              <a:t>Photo</a:t>
            </a:r>
          </a:p>
        </p:txBody>
      </p:sp>
      <p:sp>
        <p:nvSpPr>
          <p:cNvPr id="36" name="Picture Placeholder 24"/>
          <p:cNvSpPr>
            <a:spLocks noGrp="1"/>
          </p:cNvSpPr>
          <p:nvPr>
            <p:ph type="pic" sz="quarter" idx="15" hasCustomPrompt="1"/>
          </p:nvPr>
        </p:nvSpPr>
        <p:spPr>
          <a:xfrm>
            <a:off x="1013181" y="2622575"/>
            <a:ext cx="868680" cy="868680"/>
          </a:xfrm>
          <a:prstGeom prst="ellipse">
            <a:avLst/>
          </a:prstGeom>
          <a:solidFill>
            <a:schemeClr val="bg2"/>
          </a:solidFill>
          <a:ln w="28575">
            <a:solidFill>
              <a:schemeClr val="accent1"/>
            </a:solidFill>
          </a:ln>
          <a:effectLst>
            <a:outerShdw blurRad="660400" dist="254000" dir="2700000" algn="tl" rotWithShape="0">
              <a:prstClr val="black">
                <a:alpha val="40000"/>
              </a:prstClr>
            </a:outerShdw>
          </a:effectLst>
        </p:spPr>
        <p:txBody>
          <a:bodyPr>
            <a:noAutofit/>
          </a:bodyPr>
          <a:lstStyle>
            <a:lvl1pPr>
              <a:defRPr sz="600"/>
            </a:lvl1pPr>
          </a:lstStyle>
          <a:p>
            <a:r>
              <a:rPr lang="en-US" dirty="0"/>
              <a:t>Photo</a:t>
            </a:r>
          </a:p>
        </p:txBody>
      </p:sp>
      <p:sp>
        <p:nvSpPr>
          <p:cNvPr id="30" name="Rounded Rectangle 29"/>
          <p:cNvSpPr/>
          <p:nvPr userDrawn="1"/>
        </p:nvSpPr>
        <p:spPr>
          <a:xfrm>
            <a:off x="11265587" y="6214352"/>
            <a:ext cx="315778" cy="315778"/>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37" name="Slide Number Placeholder 14"/>
          <p:cNvSpPr txBox="1">
            <a:spLocks/>
          </p:cNvSpPr>
          <p:nvPr userDrawn="1"/>
        </p:nvSpPr>
        <p:spPr>
          <a:xfrm>
            <a:off x="11234359" y="6189678"/>
            <a:ext cx="38479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38" name="TextBox 37"/>
          <p:cNvSpPr txBox="1"/>
          <p:nvPr userDrawn="1"/>
        </p:nvSpPr>
        <p:spPr>
          <a:xfrm>
            <a:off x="5712005" y="6302855"/>
            <a:ext cx="784189" cy="307777"/>
          </a:xfrm>
          <a:prstGeom prst="rect">
            <a:avLst/>
          </a:prstGeom>
          <a:noFill/>
        </p:spPr>
        <p:txBody>
          <a:bodyPr wrap="none" rtlCol="0">
            <a:spAutoFit/>
          </a:bodyPr>
          <a:lstStyle/>
          <a:p>
            <a:pPr algn="ctr"/>
            <a:r>
              <a:rPr lang="en-US" sz="1400" b="1" dirty="0">
                <a:solidFill>
                  <a:srgbClr val="656D78"/>
                </a:solidFill>
                <a:latin typeface="Source Sans Pro" panose="020B0503030403020204" pitchFamily="34" charset="0"/>
                <a:ea typeface="Open Sans" panose="020B0606030504020204" pitchFamily="34" charset="0"/>
                <a:cs typeface="Open Sans" panose="020B0606030504020204" pitchFamily="34" charset="0"/>
              </a:rPr>
              <a:t>Electric</a:t>
            </a:r>
          </a:p>
        </p:txBody>
      </p:sp>
      <p:sp>
        <p:nvSpPr>
          <p:cNvPr id="39" name="Rectangle 38"/>
          <p:cNvSpPr/>
          <p:nvPr userDrawn="1"/>
        </p:nvSpPr>
        <p:spPr>
          <a:xfrm>
            <a:off x="5220614" y="6166270"/>
            <a:ext cx="1769604" cy="230832"/>
          </a:xfrm>
          <a:prstGeom prst="rect">
            <a:avLst/>
          </a:prstGeom>
        </p:spPr>
        <p:txBody>
          <a:bodyPr wrap="square">
            <a:spAutoFit/>
          </a:bodyPr>
          <a:lstStyle/>
          <a:p>
            <a:pPr algn="ctr"/>
            <a:r>
              <a:rPr lang="en-US" sz="900" dirty="0">
                <a:solidFill>
                  <a:srgbClr val="656D78"/>
                </a:solidFill>
                <a:latin typeface="Source Sans Pro" panose="020B0503030403020204" pitchFamily="34" charset="0"/>
                <a:ea typeface="Open Sans" panose="020B0606030504020204" pitchFamily="34" charset="0"/>
                <a:cs typeface="Open Sans" panose="020B0606030504020204" pitchFamily="34" charset="0"/>
              </a:rPr>
              <a:t>Multipurpose PPT by </a:t>
            </a:r>
            <a:r>
              <a:rPr lang="en-US" sz="900" dirty="0" err="1">
                <a:solidFill>
                  <a:srgbClr val="656D78"/>
                </a:solidFill>
                <a:latin typeface="Source Sans Pro" panose="020B0503030403020204" pitchFamily="34" charset="0"/>
                <a:ea typeface="Open Sans" panose="020B0606030504020204" pitchFamily="34" charset="0"/>
                <a:cs typeface="Open Sans" panose="020B0606030504020204" pitchFamily="34" charset="0"/>
              </a:rPr>
              <a:t>Pulsecolor</a:t>
            </a:r>
            <a:endParaRPr lang="en-US" sz="900" dirty="0">
              <a:solidFill>
                <a:srgbClr val="656D78"/>
              </a:solidFill>
              <a:latin typeface="Source Sans Pro" panose="020B0503030403020204" pitchFamily="34" charset="0"/>
            </a:endParaRPr>
          </a:p>
        </p:txBody>
      </p:sp>
      <p:sp>
        <p:nvSpPr>
          <p:cNvPr id="40" name="TextBox 39"/>
          <p:cNvSpPr txBox="1"/>
          <p:nvPr userDrawn="1"/>
        </p:nvSpPr>
        <p:spPr>
          <a:xfrm>
            <a:off x="11253025" y="6235276"/>
            <a:ext cx="344966" cy="276999"/>
          </a:xfrm>
          <a:prstGeom prst="rect">
            <a:avLst/>
          </a:prstGeom>
          <a:noFill/>
        </p:spPr>
        <p:txBody>
          <a:bodyPr wrap="none" rtlCol="0">
            <a:spAutoFit/>
          </a:bodyPr>
          <a:lstStyle/>
          <a:p>
            <a:pPr algn="ctr"/>
            <a:fld id="{9F976047-6D8B-40E5-9820-BFA42EA4E19A}" type="slidenum">
              <a:rPr lang="en-US" sz="1200" smtClean="0">
                <a:solidFill>
                  <a:schemeClr val="accent1"/>
                </a:solidFill>
                <a:latin typeface="Source Sans Pro" panose="020B0503030403020204" pitchFamily="34" charset="0"/>
              </a:rPr>
              <a:pPr algn="ctr"/>
              <a:t>‹#›</a:t>
            </a:fld>
            <a:endParaRPr lang="en-US" dirty="0">
              <a:solidFill>
                <a:schemeClr val="accent1"/>
              </a:solidFill>
            </a:endParaRPr>
          </a:p>
        </p:txBody>
      </p:sp>
      <p:sp>
        <p:nvSpPr>
          <p:cNvPr id="41" name="Freeform 40"/>
          <p:cNvSpPr>
            <a:spLocks/>
          </p:cNvSpPr>
          <p:nvPr userDrawn="1"/>
        </p:nvSpPr>
        <p:spPr bwMode="auto">
          <a:xfrm>
            <a:off x="590273" y="6161075"/>
            <a:ext cx="334829" cy="359513"/>
          </a:xfrm>
          <a:custGeom>
            <a:avLst/>
            <a:gdLst>
              <a:gd name="T0" fmla="*/ 1938 w 1992"/>
              <a:gd name="T1" fmla="*/ 930 h 2139"/>
              <a:gd name="T2" fmla="*/ 1802 w 1992"/>
              <a:gd name="T3" fmla="*/ 999 h 2139"/>
              <a:gd name="T4" fmla="*/ 1735 w 1992"/>
              <a:gd name="T5" fmla="*/ 1515 h 2139"/>
              <a:gd name="T6" fmla="*/ 1735 w 1992"/>
              <a:gd name="T7" fmla="*/ 1515 h 2139"/>
              <a:gd name="T8" fmla="*/ 1080 w 1992"/>
              <a:gd name="T9" fmla="*/ 1965 h 2139"/>
              <a:gd name="T10" fmla="*/ 1080 w 1992"/>
              <a:gd name="T11" fmla="*/ 1816 h 2139"/>
              <a:gd name="T12" fmla="*/ 1228 w 1992"/>
              <a:gd name="T13" fmla="*/ 1783 h 2139"/>
              <a:gd name="T14" fmla="*/ 1228 w 1992"/>
              <a:gd name="T15" fmla="*/ 1783 h 2139"/>
              <a:gd name="T16" fmla="*/ 1532 w 1992"/>
              <a:gd name="T17" fmla="*/ 1564 h 2139"/>
              <a:gd name="T18" fmla="*/ 1532 w 1992"/>
              <a:gd name="T19" fmla="*/ 1564 h 2139"/>
              <a:gd name="T20" fmla="*/ 1608 w 1992"/>
              <a:gd name="T21" fmla="*/ 1438 h 2139"/>
              <a:gd name="T22" fmla="*/ 1608 w 1992"/>
              <a:gd name="T23" fmla="*/ 1438 h 2139"/>
              <a:gd name="T24" fmla="*/ 1651 w 1992"/>
              <a:gd name="T25" fmla="*/ 1317 h 2139"/>
              <a:gd name="T26" fmla="*/ 1214 w 1992"/>
              <a:gd name="T27" fmla="*/ 1317 h 2139"/>
              <a:gd name="T28" fmla="*/ 778 w 1992"/>
              <a:gd name="T29" fmla="*/ 1321 h 2139"/>
              <a:gd name="T30" fmla="*/ 753 w 1992"/>
              <a:gd name="T31" fmla="*/ 1037 h 2139"/>
              <a:gd name="T32" fmla="*/ 1258 w 1992"/>
              <a:gd name="T33" fmla="*/ 1093 h 2139"/>
              <a:gd name="T34" fmla="*/ 1116 w 1992"/>
              <a:gd name="T35" fmla="*/ 1093 h 2139"/>
              <a:gd name="T36" fmla="*/ 880 w 1992"/>
              <a:gd name="T37" fmla="*/ 1158 h 2139"/>
              <a:gd name="T38" fmla="*/ 1116 w 1992"/>
              <a:gd name="T39" fmla="*/ 1223 h 2139"/>
              <a:gd name="T40" fmla="*/ 1391 w 1992"/>
              <a:gd name="T41" fmla="*/ 1223 h 2139"/>
              <a:gd name="T42" fmla="*/ 997 w 1992"/>
              <a:gd name="T43" fmla="*/ 757 h 2139"/>
              <a:gd name="T44" fmla="*/ 714 w 1992"/>
              <a:gd name="T45" fmla="*/ 1445 h 2139"/>
              <a:gd name="T46" fmla="*/ 1272 w 1992"/>
              <a:gd name="T47" fmla="*/ 1447 h 2139"/>
              <a:gd name="T48" fmla="*/ 1431 w 1992"/>
              <a:gd name="T49" fmla="*/ 1447 h 2139"/>
              <a:gd name="T50" fmla="*/ 495 w 1992"/>
              <a:gd name="T51" fmla="*/ 1158 h 2139"/>
              <a:gd name="T52" fmla="*/ 1008 w 1992"/>
              <a:gd name="T53" fmla="*/ 645 h 2139"/>
              <a:gd name="T54" fmla="*/ 1520 w 1992"/>
              <a:gd name="T55" fmla="*/ 1189 h 2139"/>
              <a:gd name="T56" fmla="*/ 1670 w 1992"/>
              <a:gd name="T57" fmla="*/ 1189 h 2139"/>
              <a:gd name="T58" fmla="*/ 1628 w 1992"/>
              <a:gd name="T59" fmla="*/ 923 h 2139"/>
              <a:gd name="T60" fmla="*/ 1891 w 1992"/>
              <a:gd name="T61" fmla="*/ 789 h 2139"/>
              <a:gd name="T62" fmla="*/ 329 w 1992"/>
              <a:gd name="T63" fmla="*/ 484 h 2139"/>
              <a:gd name="T64" fmla="*/ 458 w 1992"/>
              <a:gd name="T65" fmla="*/ 563 h 2139"/>
              <a:gd name="T66" fmla="*/ 1692 w 1992"/>
              <a:gd name="T67" fmla="*/ 725 h 2139"/>
              <a:gd name="T68" fmla="*/ 1560 w 1992"/>
              <a:gd name="T69" fmla="*/ 793 h 2139"/>
              <a:gd name="T70" fmla="*/ 1463 w 1992"/>
              <a:gd name="T71" fmla="*/ 677 h 2139"/>
              <a:gd name="T72" fmla="*/ 1463 w 1992"/>
              <a:gd name="T73" fmla="*/ 677 h 2139"/>
              <a:gd name="T74" fmla="*/ 484 w 1992"/>
              <a:gd name="T75" fmla="*/ 752 h 2139"/>
              <a:gd name="T76" fmla="*/ 232 w 1992"/>
              <a:gd name="T77" fmla="*/ 598 h 2139"/>
              <a:gd name="T78" fmla="*/ 125 w 1992"/>
              <a:gd name="T79" fmla="*/ 1527 h 2139"/>
              <a:gd name="T80" fmla="*/ 125 w 1992"/>
              <a:gd name="T81" fmla="*/ 1527 h 2139"/>
              <a:gd name="T82" fmla="*/ 192 w 1992"/>
              <a:gd name="T83" fmla="*/ 1658 h 2139"/>
              <a:gd name="T84" fmla="*/ 192 w 1992"/>
              <a:gd name="T85" fmla="*/ 1658 h 2139"/>
              <a:gd name="T86" fmla="*/ 785 w 1992"/>
              <a:gd name="T87" fmla="*/ 2089 h 2139"/>
              <a:gd name="T88" fmla="*/ 786 w 1992"/>
              <a:gd name="T89" fmla="*/ 1937 h 2139"/>
              <a:gd name="T90" fmla="*/ 324 w 1992"/>
              <a:gd name="T91" fmla="*/ 1591 h 2139"/>
              <a:gd name="T92" fmla="*/ 324 w 1992"/>
              <a:gd name="T93" fmla="*/ 1591 h 2139"/>
              <a:gd name="T94" fmla="*/ 281 w 1992"/>
              <a:gd name="T95" fmla="*/ 800 h 2139"/>
              <a:gd name="T96" fmla="*/ 408 w 1992"/>
              <a:gd name="T97" fmla="*/ 878 h 2139"/>
              <a:gd name="T98" fmla="*/ 360 w 1992"/>
              <a:gd name="T99" fmla="*/ 1021 h 2139"/>
              <a:gd name="T100" fmla="*/ 360 w 1992"/>
              <a:gd name="T101" fmla="*/ 1021 h 2139"/>
              <a:gd name="T102" fmla="*/ 388 w 1992"/>
              <a:gd name="T103" fmla="*/ 1392 h 2139"/>
              <a:gd name="T104" fmla="*/ 388 w 1992"/>
              <a:gd name="T105" fmla="*/ 1392 h 2139"/>
              <a:gd name="T106" fmla="*/ 933 w 1992"/>
              <a:gd name="T107" fmla="*/ 1816 h 2139"/>
              <a:gd name="T108" fmla="*/ 933 w 1992"/>
              <a:gd name="T109" fmla="*/ 2112 h 2139"/>
              <a:gd name="T110" fmla="*/ 1784 w 1992"/>
              <a:gd name="T111" fmla="*/ 1718 h 2139"/>
              <a:gd name="T112" fmla="*/ 1784 w 1992"/>
              <a:gd name="T113" fmla="*/ 1718 h 2139"/>
              <a:gd name="T114" fmla="*/ 1861 w 1992"/>
              <a:gd name="T115" fmla="*/ 1592 h 2139"/>
              <a:gd name="T116" fmla="*/ 1861 w 1992"/>
              <a:gd name="T117" fmla="*/ 1592 h 2139"/>
              <a:gd name="T118" fmla="*/ 1938 w 1992"/>
              <a:gd name="T119" fmla="*/ 93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92" h="2139">
                <a:moveTo>
                  <a:pt x="1938" y="930"/>
                </a:moveTo>
                <a:cubicBezTo>
                  <a:pt x="1802" y="999"/>
                  <a:pt x="1802" y="999"/>
                  <a:pt x="1802" y="999"/>
                </a:cubicBezTo>
                <a:cubicBezTo>
                  <a:pt x="1836" y="1170"/>
                  <a:pt x="1816" y="1352"/>
                  <a:pt x="1735" y="1515"/>
                </a:cubicBezTo>
                <a:cubicBezTo>
                  <a:pt x="1735" y="1515"/>
                  <a:pt x="1735" y="1515"/>
                  <a:pt x="1735" y="1515"/>
                </a:cubicBezTo>
                <a:cubicBezTo>
                  <a:pt x="1612" y="1763"/>
                  <a:pt x="1367" y="1939"/>
                  <a:pt x="1080" y="1965"/>
                </a:cubicBezTo>
                <a:cubicBezTo>
                  <a:pt x="1080" y="1964"/>
                  <a:pt x="1080" y="1817"/>
                  <a:pt x="1080" y="1816"/>
                </a:cubicBezTo>
                <a:cubicBezTo>
                  <a:pt x="1131" y="1810"/>
                  <a:pt x="1181" y="1799"/>
                  <a:pt x="1228" y="1783"/>
                </a:cubicBezTo>
                <a:cubicBezTo>
                  <a:pt x="1228" y="1783"/>
                  <a:pt x="1228" y="1783"/>
                  <a:pt x="1228" y="1783"/>
                </a:cubicBezTo>
                <a:cubicBezTo>
                  <a:pt x="1345" y="1742"/>
                  <a:pt x="1452" y="1667"/>
                  <a:pt x="1532" y="1564"/>
                </a:cubicBezTo>
                <a:cubicBezTo>
                  <a:pt x="1532" y="1564"/>
                  <a:pt x="1532" y="1564"/>
                  <a:pt x="1532" y="1564"/>
                </a:cubicBezTo>
                <a:cubicBezTo>
                  <a:pt x="1562" y="1525"/>
                  <a:pt x="1587" y="1483"/>
                  <a:pt x="1608" y="1438"/>
                </a:cubicBezTo>
                <a:cubicBezTo>
                  <a:pt x="1608" y="1438"/>
                  <a:pt x="1608" y="1438"/>
                  <a:pt x="1608" y="1438"/>
                </a:cubicBezTo>
                <a:cubicBezTo>
                  <a:pt x="1627" y="1399"/>
                  <a:pt x="1641" y="1358"/>
                  <a:pt x="1651" y="1317"/>
                </a:cubicBezTo>
                <a:cubicBezTo>
                  <a:pt x="1214" y="1317"/>
                  <a:pt x="1214" y="1317"/>
                  <a:pt x="1214" y="1317"/>
                </a:cubicBezTo>
                <a:cubicBezTo>
                  <a:pt x="1098" y="1471"/>
                  <a:pt x="883" y="1461"/>
                  <a:pt x="778" y="1321"/>
                </a:cubicBezTo>
                <a:cubicBezTo>
                  <a:pt x="716" y="1238"/>
                  <a:pt x="706" y="1130"/>
                  <a:pt x="753" y="1037"/>
                </a:cubicBezTo>
                <a:cubicBezTo>
                  <a:pt x="867" y="808"/>
                  <a:pt x="1198" y="853"/>
                  <a:pt x="1258" y="1093"/>
                </a:cubicBezTo>
                <a:cubicBezTo>
                  <a:pt x="1116" y="1093"/>
                  <a:pt x="1116" y="1093"/>
                  <a:pt x="1116" y="1093"/>
                </a:cubicBezTo>
                <a:cubicBezTo>
                  <a:pt x="1049" y="982"/>
                  <a:pt x="880" y="1031"/>
                  <a:pt x="880" y="1158"/>
                </a:cubicBezTo>
                <a:cubicBezTo>
                  <a:pt x="880" y="1286"/>
                  <a:pt x="1049" y="1334"/>
                  <a:pt x="1116" y="1223"/>
                </a:cubicBezTo>
                <a:cubicBezTo>
                  <a:pt x="1391" y="1223"/>
                  <a:pt x="1391" y="1223"/>
                  <a:pt x="1391" y="1223"/>
                </a:cubicBezTo>
                <a:cubicBezTo>
                  <a:pt x="1429" y="961"/>
                  <a:pt x="1228" y="757"/>
                  <a:pt x="997" y="757"/>
                </a:cubicBezTo>
                <a:cubicBezTo>
                  <a:pt x="626" y="757"/>
                  <a:pt x="462" y="1199"/>
                  <a:pt x="714" y="1445"/>
                </a:cubicBezTo>
                <a:cubicBezTo>
                  <a:pt x="869" y="1597"/>
                  <a:pt x="1116" y="1598"/>
                  <a:pt x="1272" y="1447"/>
                </a:cubicBezTo>
                <a:cubicBezTo>
                  <a:pt x="1431" y="1447"/>
                  <a:pt x="1431" y="1447"/>
                  <a:pt x="1431" y="1447"/>
                </a:cubicBezTo>
                <a:cubicBezTo>
                  <a:pt x="1148" y="1861"/>
                  <a:pt x="495" y="1662"/>
                  <a:pt x="495" y="1158"/>
                </a:cubicBezTo>
                <a:cubicBezTo>
                  <a:pt x="495" y="875"/>
                  <a:pt x="725" y="645"/>
                  <a:pt x="1008" y="645"/>
                </a:cubicBezTo>
                <a:cubicBezTo>
                  <a:pt x="1302" y="645"/>
                  <a:pt x="1538" y="892"/>
                  <a:pt x="1520" y="1189"/>
                </a:cubicBezTo>
                <a:cubicBezTo>
                  <a:pt x="1670" y="1189"/>
                  <a:pt x="1670" y="1189"/>
                  <a:pt x="1670" y="1189"/>
                </a:cubicBezTo>
                <a:cubicBezTo>
                  <a:pt x="1674" y="1099"/>
                  <a:pt x="1660" y="1008"/>
                  <a:pt x="1628" y="923"/>
                </a:cubicBezTo>
                <a:cubicBezTo>
                  <a:pt x="1771" y="850"/>
                  <a:pt x="1720" y="876"/>
                  <a:pt x="1891" y="789"/>
                </a:cubicBezTo>
                <a:cubicBezTo>
                  <a:pt x="1627" y="158"/>
                  <a:pt x="808" y="0"/>
                  <a:pt x="329" y="484"/>
                </a:cubicBezTo>
                <a:cubicBezTo>
                  <a:pt x="458" y="563"/>
                  <a:pt x="458" y="563"/>
                  <a:pt x="458" y="563"/>
                </a:cubicBezTo>
                <a:cubicBezTo>
                  <a:pt x="830" y="219"/>
                  <a:pt x="1421" y="298"/>
                  <a:pt x="1692" y="725"/>
                </a:cubicBezTo>
                <a:cubicBezTo>
                  <a:pt x="1692" y="725"/>
                  <a:pt x="1561" y="792"/>
                  <a:pt x="1560" y="793"/>
                </a:cubicBezTo>
                <a:cubicBezTo>
                  <a:pt x="1532" y="750"/>
                  <a:pt x="1500" y="712"/>
                  <a:pt x="1463" y="677"/>
                </a:cubicBezTo>
                <a:cubicBezTo>
                  <a:pt x="1463" y="677"/>
                  <a:pt x="1463" y="677"/>
                  <a:pt x="1463" y="677"/>
                </a:cubicBezTo>
                <a:cubicBezTo>
                  <a:pt x="1180" y="408"/>
                  <a:pt x="726" y="441"/>
                  <a:pt x="484" y="752"/>
                </a:cubicBezTo>
                <a:cubicBezTo>
                  <a:pt x="331" y="658"/>
                  <a:pt x="400" y="700"/>
                  <a:pt x="232" y="598"/>
                </a:cubicBezTo>
                <a:cubicBezTo>
                  <a:pt x="31" y="875"/>
                  <a:pt x="0" y="1229"/>
                  <a:pt x="125" y="1527"/>
                </a:cubicBezTo>
                <a:cubicBezTo>
                  <a:pt x="125" y="1527"/>
                  <a:pt x="125" y="1527"/>
                  <a:pt x="125" y="1527"/>
                </a:cubicBezTo>
                <a:cubicBezTo>
                  <a:pt x="144" y="1573"/>
                  <a:pt x="166" y="1616"/>
                  <a:pt x="192" y="1658"/>
                </a:cubicBezTo>
                <a:cubicBezTo>
                  <a:pt x="192" y="1658"/>
                  <a:pt x="192" y="1658"/>
                  <a:pt x="192" y="1658"/>
                </a:cubicBezTo>
                <a:cubicBezTo>
                  <a:pt x="323" y="1871"/>
                  <a:pt x="535" y="2029"/>
                  <a:pt x="785" y="2089"/>
                </a:cubicBezTo>
                <a:cubicBezTo>
                  <a:pt x="786" y="1937"/>
                  <a:pt x="786" y="1937"/>
                  <a:pt x="786" y="1937"/>
                </a:cubicBezTo>
                <a:cubicBezTo>
                  <a:pt x="592" y="1881"/>
                  <a:pt x="428" y="1755"/>
                  <a:pt x="324" y="1591"/>
                </a:cubicBezTo>
                <a:cubicBezTo>
                  <a:pt x="324" y="1591"/>
                  <a:pt x="324" y="1591"/>
                  <a:pt x="324" y="1591"/>
                </a:cubicBezTo>
                <a:cubicBezTo>
                  <a:pt x="168" y="1346"/>
                  <a:pt x="160" y="1045"/>
                  <a:pt x="281" y="800"/>
                </a:cubicBezTo>
                <a:cubicBezTo>
                  <a:pt x="282" y="801"/>
                  <a:pt x="407" y="877"/>
                  <a:pt x="408" y="878"/>
                </a:cubicBezTo>
                <a:cubicBezTo>
                  <a:pt x="387" y="923"/>
                  <a:pt x="371" y="971"/>
                  <a:pt x="360" y="1021"/>
                </a:cubicBezTo>
                <a:cubicBezTo>
                  <a:pt x="360" y="1021"/>
                  <a:pt x="360" y="1021"/>
                  <a:pt x="360" y="1021"/>
                </a:cubicBezTo>
                <a:cubicBezTo>
                  <a:pt x="334" y="1144"/>
                  <a:pt x="343" y="1273"/>
                  <a:pt x="388" y="1392"/>
                </a:cubicBezTo>
                <a:cubicBezTo>
                  <a:pt x="388" y="1392"/>
                  <a:pt x="388" y="1392"/>
                  <a:pt x="388" y="1392"/>
                </a:cubicBezTo>
                <a:cubicBezTo>
                  <a:pt x="475" y="1622"/>
                  <a:pt x="685" y="1788"/>
                  <a:pt x="933" y="1816"/>
                </a:cubicBezTo>
                <a:cubicBezTo>
                  <a:pt x="933" y="1998"/>
                  <a:pt x="933" y="1931"/>
                  <a:pt x="933" y="2112"/>
                </a:cubicBezTo>
                <a:cubicBezTo>
                  <a:pt x="1247" y="2139"/>
                  <a:pt x="1579" y="2001"/>
                  <a:pt x="1784" y="1718"/>
                </a:cubicBezTo>
                <a:cubicBezTo>
                  <a:pt x="1784" y="1718"/>
                  <a:pt x="1784" y="1718"/>
                  <a:pt x="1784" y="1718"/>
                </a:cubicBezTo>
                <a:cubicBezTo>
                  <a:pt x="1813" y="1678"/>
                  <a:pt x="1838" y="1636"/>
                  <a:pt x="1861" y="1592"/>
                </a:cubicBezTo>
                <a:cubicBezTo>
                  <a:pt x="1861" y="1592"/>
                  <a:pt x="1861" y="1592"/>
                  <a:pt x="1861" y="1592"/>
                </a:cubicBezTo>
                <a:cubicBezTo>
                  <a:pt x="1966" y="1387"/>
                  <a:pt x="1992" y="1151"/>
                  <a:pt x="1938" y="930"/>
                </a:cubicBezTo>
                <a:close/>
              </a:path>
            </a:pathLst>
          </a:custGeom>
          <a:ln/>
          <a:effectLst>
            <a:outerShdw blurRad="228600" dist="101600" dir="2700000" algn="tl" rotWithShape="0">
              <a:prstClr val="black">
                <a:alpha val="26000"/>
              </a:prst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954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par>
                                <p:cTn id="9" presetID="12" presetClass="entr" presetSubtype="4" fill="hold" grpId="0" nodeType="withEffect" nodePh="1">
                                  <p:stCondLst>
                                    <p:cond delay="0"/>
                                  </p:stCondLst>
                                  <p:endCondLst>
                                    <p:cond evt="begin" delay="0">
                                      <p:tn val="9"/>
                                    </p:cond>
                                  </p:end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p:tgtEl>
                                          <p:spTgt spid="37"/>
                                        </p:tgtEl>
                                        <p:attrNameLst>
                                          <p:attrName>ppt_y</p:attrName>
                                        </p:attrNameLst>
                                      </p:cBhvr>
                                      <p:tavLst>
                                        <p:tav tm="0">
                                          <p:val>
                                            <p:strVal val="#ppt_y+#ppt_h*1.125000"/>
                                          </p:val>
                                        </p:tav>
                                        <p:tav tm="100000">
                                          <p:val>
                                            <p:strVal val="#ppt_y"/>
                                          </p:val>
                                        </p:tav>
                                      </p:tavLst>
                                    </p:anim>
                                    <p:animEffect transition="in" filter="wipe(up)">
                                      <p:cBhvr>
                                        <p:cTn id="12" dur="500"/>
                                        <p:tgtEl>
                                          <p:spTgt spid="37"/>
                                        </p:tgtEl>
                                      </p:cBhvr>
                                    </p:animEffect>
                                  </p:childTnLst>
                                </p:cTn>
                              </p:par>
                              <p:par>
                                <p:cTn id="13" presetID="12" presetClass="entr" presetSubtype="4" fill="hold" grpId="1"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p:tgtEl>
                                          <p:spTgt spid="38"/>
                                        </p:tgtEl>
                                        <p:attrNameLst>
                                          <p:attrName>ppt_y</p:attrName>
                                        </p:attrNameLst>
                                      </p:cBhvr>
                                      <p:tavLst>
                                        <p:tav tm="0">
                                          <p:val>
                                            <p:strVal val="#ppt_y+#ppt_h*1.125000"/>
                                          </p:val>
                                        </p:tav>
                                        <p:tav tm="100000">
                                          <p:val>
                                            <p:strVal val="#ppt_y"/>
                                          </p:val>
                                        </p:tav>
                                      </p:tavLst>
                                    </p:anim>
                                    <p:animEffect transition="in" filter="wipe(up)">
                                      <p:cBhvr>
                                        <p:cTn id="16" dur="500"/>
                                        <p:tgtEl>
                                          <p:spTgt spid="38"/>
                                        </p:tgtEl>
                                      </p:cBhvr>
                                    </p:animEffect>
                                  </p:childTnLst>
                                </p:cTn>
                              </p:par>
                              <p:par>
                                <p:cTn id="17" presetID="12" presetClass="entr" presetSubtype="4" fill="hold" grpId="1"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p:tgtEl>
                                          <p:spTgt spid="40"/>
                                        </p:tgtEl>
                                        <p:attrNameLst>
                                          <p:attrName>ppt_y</p:attrName>
                                        </p:attrNameLst>
                                      </p:cBhvr>
                                      <p:tavLst>
                                        <p:tav tm="0">
                                          <p:val>
                                            <p:strVal val="#ppt_y+#ppt_h*1.125000"/>
                                          </p:val>
                                        </p:tav>
                                        <p:tav tm="100000">
                                          <p:val>
                                            <p:strVal val="#ppt_y"/>
                                          </p:val>
                                        </p:tav>
                                      </p:tavLst>
                                    </p:anim>
                                    <p:animEffect transition="in" filter="wipe(up)">
                                      <p:cBhvr>
                                        <p:cTn id="24" dur="500"/>
                                        <p:tgtEl>
                                          <p:spTgt spid="40"/>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p:tgtEl>
                                          <p:spTgt spid="41"/>
                                        </p:tgtEl>
                                        <p:attrNameLst>
                                          <p:attrName>ppt_y</p:attrName>
                                        </p:attrNameLst>
                                      </p:cBhvr>
                                      <p:tavLst>
                                        <p:tav tm="0">
                                          <p:val>
                                            <p:strVal val="#ppt_y+#ppt_h*1.125000"/>
                                          </p:val>
                                        </p:tav>
                                        <p:tav tm="100000">
                                          <p:val>
                                            <p:strVal val="#ppt_y"/>
                                          </p:val>
                                        </p:tav>
                                      </p:tavLst>
                                    </p:anim>
                                    <p:animEffect transition="in" filter="wipe(up)">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7" grpId="0"/>
      <p:bldP spid="38" grpId="0"/>
      <p:bldP spid="38" grpId="1"/>
      <p:bldP spid="39" grpId="0"/>
      <p:bldP spid="39" grpId="1"/>
      <p:bldP spid="40" grpId="0"/>
      <p:bldP spid="41"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folio_03">
    <p:spTree>
      <p:nvGrpSpPr>
        <p:cNvPr id="1" name=""/>
        <p:cNvGrpSpPr/>
        <p:nvPr/>
      </p:nvGrpSpPr>
      <p:grpSpPr>
        <a:xfrm>
          <a:off x="0" y="0"/>
          <a:ext cx="0" cy="0"/>
          <a:chOff x="0" y="0"/>
          <a:chExt cx="0" cy="0"/>
        </a:xfrm>
      </p:grpSpPr>
      <p:sp>
        <p:nvSpPr>
          <p:cNvPr id="17" name="Rounded Rectangle 16"/>
          <p:cNvSpPr/>
          <p:nvPr userDrawn="1"/>
        </p:nvSpPr>
        <p:spPr>
          <a:xfrm>
            <a:off x="11265587" y="6214352"/>
            <a:ext cx="315778" cy="315778"/>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8" name="Slide Number Placeholder 14"/>
          <p:cNvSpPr txBox="1">
            <a:spLocks/>
          </p:cNvSpPr>
          <p:nvPr userDrawn="1"/>
        </p:nvSpPr>
        <p:spPr>
          <a:xfrm>
            <a:off x="11234359" y="6189678"/>
            <a:ext cx="38479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21" name="TextBox 20"/>
          <p:cNvSpPr txBox="1"/>
          <p:nvPr userDrawn="1"/>
        </p:nvSpPr>
        <p:spPr>
          <a:xfrm>
            <a:off x="11253025" y="6235276"/>
            <a:ext cx="344966" cy="276999"/>
          </a:xfrm>
          <a:prstGeom prst="rect">
            <a:avLst/>
          </a:prstGeom>
          <a:noFill/>
        </p:spPr>
        <p:txBody>
          <a:bodyPr wrap="none" rtlCol="0">
            <a:spAutoFit/>
          </a:bodyPr>
          <a:lstStyle/>
          <a:p>
            <a:pPr algn="ctr"/>
            <a:fld id="{9F976047-6D8B-40E5-9820-BFA42EA4E19A}" type="slidenum">
              <a:rPr lang="en-US" sz="1200" smtClean="0">
                <a:solidFill>
                  <a:schemeClr val="accent1"/>
                </a:solidFill>
                <a:latin typeface="Source Sans Pro" panose="020B0503030403020204" pitchFamily="34" charset="0"/>
              </a:rPr>
              <a:pPr algn="ctr"/>
              <a:t>‹#›</a:t>
            </a:fld>
            <a:endParaRPr lang="en-US" dirty="0">
              <a:solidFill>
                <a:schemeClr val="accent1"/>
              </a:solidFill>
            </a:endParaRPr>
          </a:p>
        </p:txBody>
      </p:sp>
      <p:sp>
        <p:nvSpPr>
          <p:cNvPr id="23" name="Picture Placeholder 11"/>
          <p:cNvSpPr>
            <a:spLocks noGrp="1"/>
          </p:cNvSpPr>
          <p:nvPr>
            <p:ph type="pic" sz="quarter" idx="10"/>
          </p:nvPr>
        </p:nvSpPr>
        <p:spPr>
          <a:xfrm>
            <a:off x="17588" y="0"/>
            <a:ext cx="3044952" cy="3429000"/>
          </a:xfrm>
          <a:prstGeom prst="parallelogram">
            <a:avLst/>
          </a:prstGeom>
          <a:solidFill>
            <a:schemeClr val="bg2"/>
          </a:solidFill>
          <a:effectLst>
            <a:outerShdw blurRad="228600" dist="50800" algn="l" rotWithShape="0">
              <a:prstClr val="black">
                <a:alpha val="40000"/>
              </a:prstClr>
            </a:outerShdw>
          </a:effectLst>
        </p:spPr>
        <p:txBody>
          <a:bodyPr/>
          <a:lstStyle/>
          <a:p>
            <a:endParaRPr lang="en-US"/>
          </a:p>
        </p:txBody>
      </p:sp>
      <p:sp>
        <p:nvSpPr>
          <p:cNvPr id="24" name="Picture Placeholder 11"/>
          <p:cNvSpPr>
            <a:spLocks noGrp="1"/>
          </p:cNvSpPr>
          <p:nvPr>
            <p:ph type="pic" sz="quarter" idx="11"/>
          </p:nvPr>
        </p:nvSpPr>
        <p:spPr>
          <a:xfrm>
            <a:off x="2297728" y="0"/>
            <a:ext cx="3044952" cy="3429000"/>
          </a:xfrm>
          <a:prstGeom prst="parallelogram">
            <a:avLst/>
          </a:prstGeom>
          <a:solidFill>
            <a:schemeClr val="bg2"/>
          </a:solidFill>
          <a:effectLst>
            <a:outerShdw blurRad="228600" dist="50800" algn="l" rotWithShape="0">
              <a:prstClr val="black">
                <a:alpha val="40000"/>
              </a:prstClr>
            </a:outerShdw>
          </a:effectLst>
        </p:spPr>
        <p:txBody>
          <a:bodyPr/>
          <a:lstStyle/>
          <a:p>
            <a:endParaRPr lang="en-US"/>
          </a:p>
        </p:txBody>
      </p:sp>
      <p:sp>
        <p:nvSpPr>
          <p:cNvPr id="25" name="Picture Placeholder 11"/>
          <p:cNvSpPr>
            <a:spLocks noGrp="1"/>
          </p:cNvSpPr>
          <p:nvPr>
            <p:ph type="pic" sz="quarter" idx="12"/>
          </p:nvPr>
        </p:nvSpPr>
        <p:spPr>
          <a:xfrm>
            <a:off x="4583734" y="0"/>
            <a:ext cx="3044952" cy="3429000"/>
          </a:xfrm>
          <a:prstGeom prst="parallelogram">
            <a:avLst/>
          </a:prstGeom>
          <a:solidFill>
            <a:schemeClr val="bg2"/>
          </a:solidFill>
          <a:effectLst>
            <a:outerShdw blurRad="228600" dist="50800" algn="l" rotWithShape="0">
              <a:prstClr val="black">
                <a:alpha val="40000"/>
              </a:prstClr>
            </a:outerShdw>
          </a:effectLst>
        </p:spPr>
        <p:txBody>
          <a:bodyPr/>
          <a:lstStyle/>
          <a:p>
            <a:endParaRPr lang="en-US"/>
          </a:p>
        </p:txBody>
      </p:sp>
      <p:sp>
        <p:nvSpPr>
          <p:cNvPr id="26" name="Picture Placeholder 11"/>
          <p:cNvSpPr>
            <a:spLocks noGrp="1"/>
          </p:cNvSpPr>
          <p:nvPr>
            <p:ph type="pic" sz="quarter" idx="13"/>
          </p:nvPr>
        </p:nvSpPr>
        <p:spPr>
          <a:xfrm>
            <a:off x="6863874" y="0"/>
            <a:ext cx="3044952" cy="3429000"/>
          </a:xfrm>
          <a:prstGeom prst="parallelogram">
            <a:avLst/>
          </a:prstGeom>
          <a:solidFill>
            <a:schemeClr val="bg2"/>
          </a:solidFill>
          <a:effectLst>
            <a:outerShdw blurRad="228600" dist="50800" algn="l" rotWithShape="0">
              <a:prstClr val="black">
                <a:alpha val="40000"/>
              </a:prstClr>
            </a:outerShdw>
          </a:effectLst>
        </p:spPr>
        <p:txBody>
          <a:bodyPr/>
          <a:lstStyle/>
          <a:p>
            <a:endParaRPr lang="en-US"/>
          </a:p>
        </p:txBody>
      </p:sp>
      <p:sp>
        <p:nvSpPr>
          <p:cNvPr id="27" name="Picture Placeholder 11"/>
          <p:cNvSpPr>
            <a:spLocks noGrp="1"/>
          </p:cNvSpPr>
          <p:nvPr>
            <p:ph type="pic" sz="quarter" idx="14"/>
          </p:nvPr>
        </p:nvSpPr>
        <p:spPr>
          <a:xfrm>
            <a:off x="9149880" y="0"/>
            <a:ext cx="3044952" cy="3429000"/>
          </a:xfrm>
          <a:prstGeom prst="parallelogram">
            <a:avLst/>
          </a:prstGeom>
          <a:solidFill>
            <a:schemeClr val="bg2"/>
          </a:solidFill>
          <a:effectLst>
            <a:outerShdw blurRad="228600" dist="50800" algn="l" rotWithShape="0">
              <a:prstClr val="black">
                <a:alpha val="40000"/>
              </a:prstClr>
            </a:outerShdw>
          </a:effectLst>
        </p:spPr>
        <p:txBody>
          <a:bodyPr/>
          <a:lstStyle/>
          <a:p>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884" y="6189678"/>
            <a:ext cx="354360" cy="396259"/>
          </a:xfrm>
          <a:prstGeom prst="rect">
            <a:avLst/>
          </a:prstGeom>
        </p:spPr>
      </p:pic>
    </p:spTree>
    <p:extLst>
      <p:ext uri="{BB962C8B-B14F-4D97-AF65-F5344CB8AC3E}">
        <p14:creationId xmlns:p14="http://schemas.microsoft.com/office/powerpoint/2010/main" val="54628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2" presetClass="entr" presetSubtype="4" fill="hold" grpId="0" nodeType="withEffect" nodePh="1">
                                  <p:stCondLst>
                                    <p:cond delay="0"/>
                                  </p:stCondLst>
                                  <p:endCondLst>
                                    <p:cond evt="begin" delay="0">
                                      <p:tn val="9"/>
                                    </p:cond>
                                  </p:end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folio_04">
    <p:spTree>
      <p:nvGrpSpPr>
        <p:cNvPr id="1" name=""/>
        <p:cNvGrpSpPr/>
        <p:nvPr/>
      </p:nvGrpSpPr>
      <p:grpSpPr>
        <a:xfrm>
          <a:off x="0" y="0"/>
          <a:ext cx="0" cy="0"/>
          <a:chOff x="0" y="0"/>
          <a:chExt cx="0" cy="0"/>
        </a:xfrm>
      </p:grpSpPr>
      <p:sp>
        <p:nvSpPr>
          <p:cNvPr id="6" name="Picture Placeholder 11"/>
          <p:cNvSpPr>
            <a:spLocks noGrp="1"/>
          </p:cNvSpPr>
          <p:nvPr>
            <p:ph type="pic" sz="quarter" idx="10"/>
          </p:nvPr>
        </p:nvSpPr>
        <p:spPr>
          <a:xfrm>
            <a:off x="17588" y="0"/>
            <a:ext cx="3044952" cy="3429000"/>
          </a:xfrm>
          <a:prstGeom prst="parallelogram">
            <a:avLst/>
          </a:prstGeom>
          <a:solidFill>
            <a:schemeClr val="bg2"/>
          </a:solidFill>
          <a:effectLst>
            <a:outerShdw blurRad="228600" dist="101600" algn="l" rotWithShape="0">
              <a:prstClr val="black">
                <a:alpha val="40000"/>
              </a:prstClr>
            </a:outerShdw>
          </a:effectLst>
        </p:spPr>
        <p:txBody>
          <a:bodyPr/>
          <a:lstStyle/>
          <a:p>
            <a:endParaRPr lang="en-US" dirty="0"/>
          </a:p>
        </p:txBody>
      </p:sp>
      <p:sp>
        <p:nvSpPr>
          <p:cNvPr id="7" name="Picture Placeholder 11"/>
          <p:cNvSpPr>
            <a:spLocks noGrp="1"/>
          </p:cNvSpPr>
          <p:nvPr>
            <p:ph type="pic" sz="quarter" idx="11"/>
          </p:nvPr>
        </p:nvSpPr>
        <p:spPr>
          <a:xfrm>
            <a:off x="2297728" y="0"/>
            <a:ext cx="3044952" cy="3429000"/>
          </a:xfrm>
          <a:prstGeom prst="parallelogram">
            <a:avLst/>
          </a:prstGeom>
          <a:solidFill>
            <a:schemeClr val="bg2"/>
          </a:solidFill>
          <a:effectLst>
            <a:outerShdw blurRad="228600" dist="101600" algn="l" rotWithShape="0">
              <a:prstClr val="black">
                <a:alpha val="40000"/>
              </a:prstClr>
            </a:outerShdw>
          </a:effectLst>
        </p:spPr>
        <p:txBody>
          <a:bodyPr/>
          <a:lstStyle/>
          <a:p>
            <a:endParaRPr lang="en-US" dirty="0"/>
          </a:p>
        </p:txBody>
      </p:sp>
      <p:sp>
        <p:nvSpPr>
          <p:cNvPr id="8" name="Picture Placeholder 11"/>
          <p:cNvSpPr>
            <a:spLocks noGrp="1"/>
          </p:cNvSpPr>
          <p:nvPr>
            <p:ph type="pic" sz="quarter" idx="12"/>
          </p:nvPr>
        </p:nvSpPr>
        <p:spPr>
          <a:xfrm>
            <a:off x="4583734" y="0"/>
            <a:ext cx="3044952" cy="3429000"/>
          </a:xfrm>
          <a:prstGeom prst="parallelogram">
            <a:avLst/>
          </a:prstGeom>
          <a:solidFill>
            <a:schemeClr val="bg2"/>
          </a:solidFill>
          <a:effectLst>
            <a:outerShdw blurRad="228600" dist="101600" algn="l" rotWithShape="0">
              <a:prstClr val="black">
                <a:alpha val="40000"/>
              </a:prstClr>
            </a:outerShdw>
          </a:effectLst>
        </p:spPr>
        <p:txBody>
          <a:bodyPr/>
          <a:lstStyle/>
          <a:p>
            <a:endParaRPr lang="en-US"/>
          </a:p>
        </p:txBody>
      </p:sp>
      <p:sp>
        <p:nvSpPr>
          <p:cNvPr id="16" name="Picture Placeholder 11"/>
          <p:cNvSpPr>
            <a:spLocks noGrp="1"/>
          </p:cNvSpPr>
          <p:nvPr>
            <p:ph type="pic" sz="quarter" idx="15"/>
          </p:nvPr>
        </p:nvSpPr>
        <p:spPr>
          <a:xfrm>
            <a:off x="-745942" y="3429000"/>
            <a:ext cx="3044952" cy="3429000"/>
          </a:xfrm>
          <a:prstGeom prst="parallelogram">
            <a:avLst/>
          </a:prstGeom>
          <a:solidFill>
            <a:schemeClr val="bg2"/>
          </a:solidFill>
          <a:effectLst>
            <a:outerShdw blurRad="228600" dist="101600" algn="l" rotWithShape="0">
              <a:prstClr val="black">
                <a:alpha val="40000"/>
              </a:prstClr>
            </a:outerShdw>
          </a:effectLst>
        </p:spPr>
        <p:txBody>
          <a:bodyPr/>
          <a:lstStyle/>
          <a:p>
            <a:endParaRPr lang="en-US"/>
          </a:p>
        </p:txBody>
      </p:sp>
      <p:sp>
        <p:nvSpPr>
          <p:cNvPr id="17" name="Picture Placeholder 11"/>
          <p:cNvSpPr>
            <a:spLocks noGrp="1"/>
          </p:cNvSpPr>
          <p:nvPr>
            <p:ph type="pic" sz="quarter" idx="16"/>
          </p:nvPr>
        </p:nvSpPr>
        <p:spPr>
          <a:xfrm>
            <a:off x="1540064" y="3429000"/>
            <a:ext cx="3044952" cy="3429000"/>
          </a:xfrm>
          <a:prstGeom prst="parallelogram">
            <a:avLst/>
          </a:prstGeom>
          <a:solidFill>
            <a:schemeClr val="bg2"/>
          </a:solidFill>
          <a:effectLst>
            <a:outerShdw blurRad="228600" dist="101600" algn="l" rotWithShape="0">
              <a:prstClr val="black">
                <a:alpha val="40000"/>
              </a:prstClr>
            </a:outerShdw>
          </a:effectLst>
        </p:spPr>
        <p:txBody>
          <a:bodyPr/>
          <a:lstStyle/>
          <a:p>
            <a:endParaRPr lang="en-US"/>
          </a:p>
        </p:txBody>
      </p:sp>
      <p:sp>
        <p:nvSpPr>
          <p:cNvPr id="18" name="Picture Placeholder 11"/>
          <p:cNvSpPr>
            <a:spLocks noGrp="1"/>
          </p:cNvSpPr>
          <p:nvPr>
            <p:ph type="pic" sz="quarter" idx="17"/>
          </p:nvPr>
        </p:nvSpPr>
        <p:spPr>
          <a:xfrm>
            <a:off x="3826070" y="3429000"/>
            <a:ext cx="3044952" cy="3429000"/>
          </a:xfrm>
          <a:prstGeom prst="parallelogram">
            <a:avLst/>
          </a:prstGeom>
          <a:solidFill>
            <a:schemeClr val="bg2"/>
          </a:solidFill>
          <a:effectLst>
            <a:outerShdw blurRad="228600" dist="101600" algn="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1990030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_03">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03124" y="2005224"/>
            <a:ext cx="1819656" cy="1819656"/>
          </a:xfrm>
          <a:prstGeom prst="roundRect">
            <a:avLst>
              <a:gd name="adj" fmla="val 50000"/>
            </a:avLst>
          </a:prstGeom>
          <a:solidFill>
            <a:schemeClr val="bg2"/>
          </a:solidFill>
          <a:effectLst>
            <a:outerShdw blurRad="228600" dist="50800" dir="2700000" algn="tl" rotWithShape="0">
              <a:prstClr val="black">
                <a:alpha val="19000"/>
              </a:prstClr>
            </a:outerShdw>
          </a:effectLst>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6634397" y="2005224"/>
            <a:ext cx="1819656" cy="1819656"/>
          </a:xfrm>
          <a:prstGeom prst="roundRect">
            <a:avLst>
              <a:gd name="adj" fmla="val 50000"/>
            </a:avLst>
          </a:prstGeom>
          <a:solidFill>
            <a:schemeClr val="bg2"/>
          </a:solidFill>
          <a:effectLst>
            <a:outerShdw blurRad="228600" dist="50800" dir="2700000" algn="tl" rotWithShape="0">
              <a:prstClr val="black">
                <a:alpha val="19000"/>
              </a:prstClr>
            </a:outerShdw>
          </a:effectLst>
        </p:spPr>
        <p:txBody>
          <a:bodyPr/>
          <a:lstStyle>
            <a:lvl1pPr marL="0" indent="0">
              <a:buNone/>
              <a:defRPr sz="1000"/>
            </a:lvl1pPr>
          </a:lstStyle>
          <a:p>
            <a:endParaRPr lang="en-US"/>
          </a:p>
        </p:txBody>
      </p:sp>
      <p:sp>
        <p:nvSpPr>
          <p:cNvPr id="11" name="Picture Placeholder 2"/>
          <p:cNvSpPr>
            <a:spLocks noGrp="1"/>
          </p:cNvSpPr>
          <p:nvPr>
            <p:ph type="pic" sz="quarter" idx="15"/>
          </p:nvPr>
        </p:nvSpPr>
        <p:spPr>
          <a:xfrm>
            <a:off x="9761709" y="2005224"/>
            <a:ext cx="1819656" cy="1819656"/>
          </a:xfrm>
          <a:prstGeom prst="roundRect">
            <a:avLst>
              <a:gd name="adj" fmla="val 50000"/>
            </a:avLst>
          </a:prstGeom>
          <a:solidFill>
            <a:schemeClr val="bg2"/>
          </a:solidFill>
          <a:effectLst>
            <a:outerShdw blurRad="228600" dist="50800" dir="2700000" algn="tl" rotWithShape="0">
              <a:prstClr val="black">
                <a:alpha val="19000"/>
              </a:prstClr>
            </a:outerShdw>
          </a:effectLst>
        </p:spPr>
        <p:txBody>
          <a:bodyPr/>
          <a:lstStyle>
            <a:lvl1pPr marL="0" indent="0">
              <a:buNone/>
              <a:defRPr sz="1000"/>
            </a:lvl1pPr>
          </a:lstStyle>
          <a:p>
            <a:endParaRPr lang="en-US"/>
          </a:p>
        </p:txBody>
      </p:sp>
      <p:sp>
        <p:nvSpPr>
          <p:cNvPr id="12" name="Picture Placeholder 2"/>
          <p:cNvSpPr>
            <a:spLocks noGrp="1"/>
          </p:cNvSpPr>
          <p:nvPr>
            <p:ph type="pic" sz="quarter" idx="16"/>
          </p:nvPr>
        </p:nvSpPr>
        <p:spPr>
          <a:xfrm>
            <a:off x="3507085" y="2005224"/>
            <a:ext cx="1819656" cy="1819656"/>
          </a:xfrm>
          <a:prstGeom prst="roundRect">
            <a:avLst>
              <a:gd name="adj" fmla="val 50000"/>
            </a:avLst>
          </a:prstGeom>
          <a:solidFill>
            <a:schemeClr val="bg2"/>
          </a:solidFill>
          <a:effectLst>
            <a:outerShdw blurRad="228600" dist="50800" dir="2700000" algn="tl" rotWithShape="0">
              <a:prstClr val="black">
                <a:alpha val="19000"/>
              </a:prstClr>
            </a:outerShdw>
          </a:effectLst>
        </p:spPr>
        <p:txBody>
          <a:bodyPr/>
          <a:lstStyle>
            <a:lvl1pPr marL="0" indent="0">
              <a:buNone/>
              <a:defRPr sz="1000"/>
            </a:lvl1pPr>
          </a:lstStyle>
          <a:p>
            <a:endParaRPr lang="en-US"/>
          </a:p>
        </p:txBody>
      </p:sp>
      <p:sp>
        <p:nvSpPr>
          <p:cNvPr id="31" name="Rounded Rectangle 30"/>
          <p:cNvSpPr/>
          <p:nvPr userDrawn="1"/>
        </p:nvSpPr>
        <p:spPr>
          <a:xfrm>
            <a:off x="11265587" y="6214352"/>
            <a:ext cx="315778" cy="315778"/>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32" name="Slide Number Placeholder 14"/>
          <p:cNvSpPr txBox="1">
            <a:spLocks/>
          </p:cNvSpPr>
          <p:nvPr userDrawn="1"/>
        </p:nvSpPr>
        <p:spPr>
          <a:xfrm>
            <a:off x="11234359" y="6189678"/>
            <a:ext cx="38479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35" name="TextBox 34"/>
          <p:cNvSpPr txBox="1"/>
          <p:nvPr userDrawn="1"/>
        </p:nvSpPr>
        <p:spPr>
          <a:xfrm>
            <a:off x="11253025" y="6235276"/>
            <a:ext cx="344966" cy="276999"/>
          </a:xfrm>
          <a:prstGeom prst="rect">
            <a:avLst/>
          </a:prstGeom>
          <a:noFill/>
        </p:spPr>
        <p:txBody>
          <a:bodyPr wrap="none" rtlCol="0">
            <a:spAutoFit/>
          </a:bodyPr>
          <a:lstStyle/>
          <a:p>
            <a:pPr algn="ctr"/>
            <a:fld id="{9F976047-6D8B-40E5-9820-BFA42EA4E19A}" type="slidenum">
              <a:rPr lang="en-US" sz="1200" smtClean="0">
                <a:solidFill>
                  <a:schemeClr val="accent1"/>
                </a:solidFill>
                <a:latin typeface="Source Sans Pro" panose="020B0503030403020204" pitchFamily="34" charset="0"/>
              </a:rPr>
              <a:pPr algn="ctr"/>
              <a:t>‹#›</a:t>
            </a:fld>
            <a:endParaRPr lang="en-US" dirty="0">
              <a:solidFill>
                <a:schemeClr val="accent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884" y="6189678"/>
            <a:ext cx="354360" cy="396259"/>
          </a:xfrm>
          <a:prstGeom prst="rect">
            <a:avLst/>
          </a:prstGeom>
        </p:spPr>
      </p:pic>
    </p:spTree>
    <p:extLst>
      <p:ext uri="{BB962C8B-B14F-4D97-AF65-F5344CB8AC3E}">
        <p14:creationId xmlns:p14="http://schemas.microsoft.com/office/powerpoint/2010/main" val="311672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nodePh="1">
                                  <p:stCondLst>
                                    <p:cond delay="0"/>
                                  </p:stCondLst>
                                  <p:endCondLst>
                                    <p:cond evt="begin" delay="0">
                                      <p:tn val="9"/>
                                    </p:cond>
                                  </p:end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p:tgtEl>
                                          <p:spTgt spid="32"/>
                                        </p:tgtEl>
                                        <p:attrNameLst>
                                          <p:attrName>ppt_y</p:attrName>
                                        </p:attrNameLst>
                                      </p:cBhvr>
                                      <p:tavLst>
                                        <p:tav tm="0">
                                          <p:val>
                                            <p:strVal val="#ppt_y+#ppt_h*1.125000"/>
                                          </p:val>
                                        </p:tav>
                                        <p:tav tm="100000">
                                          <p:val>
                                            <p:strVal val="#ppt_y"/>
                                          </p:val>
                                        </p:tav>
                                      </p:tavLst>
                                    </p:anim>
                                    <p:animEffect transition="in" filter="wipe(up)">
                                      <p:cBhvr>
                                        <p:cTn id="12" dur="500"/>
                                        <p:tgtEl>
                                          <p:spTgt spid="3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5"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ader_Info">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3048" y="-3658"/>
            <a:ext cx="12188952" cy="4581144"/>
          </a:xfrm>
          <a:solidFill>
            <a:schemeClr val="bg2"/>
          </a:solidFill>
        </p:spPr>
        <p:txBody>
          <a:bodyPr/>
          <a:lstStyle/>
          <a:p>
            <a:endParaRPr lang="en-US"/>
          </a:p>
        </p:txBody>
      </p:sp>
      <p:sp>
        <p:nvSpPr>
          <p:cNvPr id="10" name="Rounded Rectangle 9"/>
          <p:cNvSpPr/>
          <p:nvPr userDrawn="1"/>
        </p:nvSpPr>
        <p:spPr>
          <a:xfrm>
            <a:off x="11265587" y="6214352"/>
            <a:ext cx="315778" cy="315778"/>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1" name="Slide Number Placeholder 14"/>
          <p:cNvSpPr txBox="1">
            <a:spLocks/>
          </p:cNvSpPr>
          <p:nvPr userDrawn="1"/>
        </p:nvSpPr>
        <p:spPr>
          <a:xfrm>
            <a:off x="11234359" y="6189678"/>
            <a:ext cx="38479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12" name="TextBox 11"/>
          <p:cNvSpPr txBox="1"/>
          <p:nvPr userDrawn="1"/>
        </p:nvSpPr>
        <p:spPr>
          <a:xfrm>
            <a:off x="5712005" y="6302855"/>
            <a:ext cx="784189" cy="307777"/>
          </a:xfrm>
          <a:prstGeom prst="rect">
            <a:avLst/>
          </a:prstGeom>
          <a:noFill/>
        </p:spPr>
        <p:txBody>
          <a:bodyPr wrap="none" rtlCol="0">
            <a:spAutoFit/>
          </a:bodyPr>
          <a:lstStyle/>
          <a:p>
            <a:pPr algn="ctr"/>
            <a:r>
              <a:rPr lang="en-US" sz="1400" b="1" dirty="0">
                <a:solidFill>
                  <a:srgbClr val="656D78"/>
                </a:solidFill>
                <a:latin typeface="Source Sans Pro" panose="020B0503030403020204" pitchFamily="34" charset="0"/>
                <a:ea typeface="Open Sans" panose="020B0606030504020204" pitchFamily="34" charset="0"/>
                <a:cs typeface="Open Sans" panose="020B0606030504020204" pitchFamily="34" charset="0"/>
              </a:rPr>
              <a:t>Electric</a:t>
            </a:r>
          </a:p>
        </p:txBody>
      </p:sp>
      <p:sp>
        <p:nvSpPr>
          <p:cNvPr id="13" name="Rectangle 12"/>
          <p:cNvSpPr/>
          <p:nvPr userDrawn="1"/>
        </p:nvSpPr>
        <p:spPr>
          <a:xfrm>
            <a:off x="5220614" y="6166270"/>
            <a:ext cx="1769604" cy="230832"/>
          </a:xfrm>
          <a:prstGeom prst="rect">
            <a:avLst/>
          </a:prstGeom>
        </p:spPr>
        <p:txBody>
          <a:bodyPr wrap="square">
            <a:spAutoFit/>
          </a:bodyPr>
          <a:lstStyle/>
          <a:p>
            <a:pPr algn="ctr"/>
            <a:r>
              <a:rPr lang="en-US" sz="900" dirty="0">
                <a:solidFill>
                  <a:srgbClr val="656D78"/>
                </a:solidFill>
                <a:latin typeface="Source Sans Pro" panose="020B0503030403020204" pitchFamily="34" charset="0"/>
                <a:ea typeface="Open Sans" panose="020B0606030504020204" pitchFamily="34" charset="0"/>
                <a:cs typeface="Open Sans" panose="020B0606030504020204" pitchFamily="34" charset="0"/>
              </a:rPr>
              <a:t>Multipurpose PPT by </a:t>
            </a:r>
            <a:r>
              <a:rPr lang="en-US" sz="900" dirty="0" err="1">
                <a:solidFill>
                  <a:srgbClr val="656D78"/>
                </a:solidFill>
                <a:latin typeface="Source Sans Pro" panose="020B0503030403020204" pitchFamily="34" charset="0"/>
                <a:ea typeface="Open Sans" panose="020B0606030504020204" pitchFamily="34" charset="0"/>
                <a:cs typeface="Open Sans" panose="020B0606030504020204" pitchFamily="34" charset="0"/>
              </a:rPr>
              <a:t>Pulsecolor</a:t>
            </a:r>
            <a:endParaRPr lang="en-US" sz="900" dirty="0">
              <a:solidFill>
                <a:srgbClr val="656D78"/>
              </a:solidFill>
              <a:latin typeface="Source Sans Pro" panose="020B0503030403020204" pitchFamily="34" charset="0"/>
            </a:endParaRPr>
          </a:p>
        </p:txBody>
      </p:sp>
      <p:sp>
        <p:nvSpPr>
          <p:cNvPr id="14" name="TextBox 13"/>
          <p:cNvSpPr txBox="1"/>
          <p:nvPr userDrawn="1"/>
        </p:nvSpPr>
        <p:spPr>
          <a:xfrm>
            <a:off x="11253025" y="6235276"/>
            <a:ext cx="344966" cy="276999"/>
          </a:xfrm>
          <a:prstGeom prst="rect">
            <a:avLst/>
          </a:prstGeom>
          <a:noFill/>
        </p:spPr>
        <p:txBody>
          <a:bodyPr wrap="none" rtlCol="0">
            <a:spAutoFit/>
          </a:bodyPr>
          <a:lstStyle/>
          <a:p>
            <a:pPr algn="ctr"/>
            <a:fld id="{9F976047-6D8B-40E5-9820-BFA42EA4E19A}" type="slidenum">
              <a:rPr lang="en-US" sz="1200" smtClean="0">
                <a:solidFill>
                  <a:schemeClr val="accent1"/>
                </a:solidFill>
                <a:latin typeface="Source Sans Pro" panose="020B0503030403020204" pitchFamily="34" charset="0"/>
              </a:rPr>
              <a:pPr algn="ctr"/>
              <a:t>‹#›</a:t>
            </a:fld>
            <a:endParaRPr lang="en-US" dirty="0">
              <a:solidFill>
                <a:schemeClr val="accent1"/>
              </a:solidFill>
            </a:endParaRPr>
          </a:p>
        </p:txBody>
      </p:sp>
      <p:sp>
        <p:nvSpPr>
          <p:cNvPr id="15" name="Freeform 14"/>
          <p:cNvSpPr>
            <a:spLocks/>
          </p:cNvSpPr>
          <p:nvPr userDrawn="1"/>
        </p:nvSpPr>
        <p:spPr bwMode="auto">
          <a:xfrm>
            <a:off x="590273" y="6161075"/>
            <a:ext cx="334829" cy="359513"/>
          </a:xfrm>
          <a:custGeom>
            <a:avLst/>
            <a:gdLst>
              <a:gd name="T0" fmla="*/ 1938 w 1992"/>
              <a:gd name="T1" fmla="*/ 930 h 2139"/>
              <a:gd name="T2" fmla="*/ 1802 w 1992"/>
              <a:gd name="T3" fmla="*/ 999 h 2139"/>
              <a:gd name="T4" fmla="*/ 1735 w 1992"/>
              <a:gd name="T5" fmla="*/ 1515 h 2139"/>
              <a:gd name="T6" fmla="*/ 1735 w 1992"/>
              <a:gd name="T7" fmla="*/ 1515 h 2139"/>
              <a:gd name="T8" fmla="*/ 1080 w 1992"/>
              <a:gd name="T9" fmla="*/ 1965 h 2139"/>
              <a:gd name="T10" fmla="*/ 1080 w 1992"/>
              <a:gd name="T11" fmla="*/ 1816 h 2139"/>
              <a:gd name="T12" fmla="*/ 1228 w 1992"/>
              <a:gd name="T13" fmla="*/ 1783 h 2139"/>
              <a:gd name="T14" fmla="*/ 1228 w 1992"/>
              <a:gd name="T15" fmla="*/ 1783 h 2139"/>
              <a:gd name="T16" fmla="*/ 1532 w 1992"/>
              <a:gd name="T17" fmla="*/ 1564 h 2139"/>
              <a:gd name="T18" fmla="*/ 1532 w 1992"/>
              <a:gd name="T19" fmla="*/ 1564 h 2139"/>
              <a:gd name="T20" fmla="*/ 1608 w 1992"/>
              <a:gd name="T21" fmla="*/ 1438 h 2139"/>
              <a:gd name="T22" fmla="*/ 1608 w 1992"/>
              <a:gd name="T23" fmla="*/ 1438 h 2139"/>
              <a:gd name="T24" fmla="*/ 1651 w 1992"/>
              <a:gd name="T25" fmla="*/ 1317 h 2139"/>
              <a:gd name="T26" fmla="*/ 1214 w 1992"/>
              <a:gd name="T27" fmla="*/ 1317 h 2139"/>
              <a:gd name="T28" fmla="*/ 778 w 1992"/>
              <a:gd name="T29" fmla="*/ 1321 h 2139"/>
              <a:gd name="T30" fmla="*/ 753 w 1992"/>
              <a:gd name="T31" fmla="*/ 1037 h 2139"/>
              <a:gd name="T32" fmla="*/ 1258 w 1992"/>
              <a:gd name="T33" fmla="*/ 1093 h 2139"/>
              <a:gd name="T34" fmla="*/ 1116 w 1992"/>
              <a:gd name="T35" fmla="*/ 1093 h 2139"/>
              <a:gd name="T36" fmla="*/ 880 w 1992"/>
              <a:gd name="T37" fmla="*/ 1158 h 2139"/>
              <a:gd name="T38" fmla="*/ 1116 w 1992"/>
              <a:gd name="T39" fmla="*/ 1223 h 2139"/>
              <a:gd name="T40" fmla="*/ 1391 w 1992"/>
              <a:gd name="T41" fmla="*/ 1223 h 2139"/>
              <a:gd name="T42" fmla="*/ 997 w 1992"/>
              <a:gd name="T43" fmla="*/ 757 h 2139"/>
              <a:gd name="T44" fmla="*/ 714 w 1992"/>
              <a:gd name="T45" fmla="*/ 1445 h 2139"/>
              <a:gd name="T46" fmla="*/ 1272 w 1992"/>
              <a:gd name="T47" fmla="*/ 1447 h 2139"/>
              <a:gd name="T48" fmla="*/ 1431 w 1992"/>
              <a:gd name="T49" fmla="*/ 1447 h 2139"/>
              <a:gd name="T50" fmla="*/ 495 w 1992"/>
              <a:gd name="T51" fmla="*/ 1158 h 2139"/>
              <a:gd name="T52" fmla="*/ 1008 w 1992"/>
              <a:gd name="T53" fmla="*/ 645 h 2139"/>
              <a:gd name="T54" fmla="*/ 1520 w 1992"/>
              <a:gd name="T55" fmla="*/ 1189 h 2139"/>
              <a:gd name="T56" fmla="*/ 1670 w 1992"/>
              <a:gd name="T57" fmla="*/ 1189 h 2139"/>
              <a:gd name="T58" fmla="*/ 1628 w 1992"/>
              <a:gd name="T59" fmla="*/ 923 h 2139"/>
              <a:gd name="T60" fmla="*/ 1891 w 1992"/>
              <a:gd name="T61" fmla="*/ 789 h 2139"/>
              <a:gd name="T62" fmla="*/ 329 w 1992"/>
              <a:gd name="T63" fmla="*/ 484 h 2139"/>
              <a:gd name="T64" fmla="*/ 458 w 1992"/>
              <a:gd name="T65" fmla="*/ 563 h 2139"/>
              <a:gd name="T66" fmla="*/ 1692 w 1992"/>
              <a:gd name="T67" fmla="*/ 725 h 2139"/>
              <a:gd name="T68" fmla="*/ 1560 w 1992"/>
              <a:gd name="T69" fmla="*/ 793 h 2139"/>
              <a:gd name="T70" fmla="*/ 1463 w 1992"/>
              <a:gd name="T71" fmla="*/ 677 h 2139"/>
              <a:gd name="T72" fmla="*/ 1463 w 1992"/>
              <a:gd name="T73" fmla="*/ 677 h 2139"/>
              <a:gd name="T74" fmla="*/ 484 w 1992"/>
              <a:gd name="T75" fmla="*/ 752 h 2139"/>
              <a:gd name="T76" fmla="*/ 232 w 1992"/>
              <a:gd name="T77" fmla="*/ 598 h 2139"/>
              <a:gd name="T78" fmla="*/ 125 w 1992"/>
              <a:gd name="T79" fmla="*/ 1527 h 2139"/>
              <a:gd name="T80" fmla="*/ 125 w 1992"/>
              <a:gd name="T81" fmla="*/ 1527 h 2139"/>
              <a:gd name="T82" fmla="*/ 192 w 1992"/>
              <a:gd name="T83" fmla="*/ 1658 h 2139"/>
              <a:gd name="T84" fmla="*/ 192 w 1992"/>
              <a:gd name="T85" fmla="*/ 1658 h 2139"/>
              <a:gd name="T86" fmla="*/ 785 w 1992"/>
              <a:gd name="T87" fmla="*/ 2089 h 2139"/>
              <a:gd name="T88" fmla="*/ 786 w 1992"/>
              <a:gd name="T89" fmla="*/ 1937 h 2139"/>
              <a:gd name="T90" fmla="*/ 324 w 1992"/>
              <a:gd name="T91" fmla="*/ 1591 h 2139"/>
              <a:gd name="T92" fmla="*/ 324 w 1992"/>
              <a:gd name="T93" fmla="*/ 1591 h 2139"/>
              <a:gd name="T94" fmla="*/ 281 w 1992"/>
              <a:gd name="T95" fmla="*/ 800 h 2139"/>
              <a:gd name="T96" fmla="*/ 408 w 1992"/>
              <a:gd name="T97" fmla="*/ 878 h 2139"/>
              <a:gd name="T98" fmla="*/ 360 w 1992"/>
              <a:gd name="T99" fmla="*/ 1021 h 2139"/>
              <a:gd name="T100" fmla="*/ 360 w 1992"/>
              <a:gd name="T101" fmla="*/ 1021 h 2139"/>
              <a:gd name="T102" fmla="*/ 388 w 1992"/>
              <a:gd name="T103" fmla="*/ 1392 h 2139"/>
              <a:gd name="T104" fmla="*/ 388 w 1992"/>
              <a:gd name="T105" fmla="*/ 1392 h 2139"/>
              <a:gd name="T106" fmla="*/ 933 w 1992"/>
              <a:gd name="T107" fmla="*/ 1816 h 2139"/>
              <a:gd name="T108" fmla="*/ 933 w 1992"/>
              <a:gd name="T109" fmla="*/ 2112 h 2139"/>
              <a:gd name="T110" fmla="*/ 1784 w 1992"/>
              <a:gd name="T111" fmla="*/ 1718 h 2139"/>
              <a:gd name="T112" fmla="*/ 1784 w 1992"/>
              <a:gd name="T113" fmla="*/ 1718 h 2139"/>
              <a:gd name="T114" fmla="*/ 1861 w 1992"/>
              <a:gd name="T115" fmla="*/ 1592 h 2139"/>
              <a:gd name="T116" fmla="*/ 1861 w 1992"/>
              <a:gd name="T117" fmla="*/ 1592 h 2139"/>
              <a:gd name="T118" fmla="*/ 1938 w 1992"/>
              <a:gd name="T119" fmla="*/ 93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92" h="2139">
                <a:moveTo>
                  <a:pt x="1938" y="930"/>
                </a:moveTo>
                <a:cubicBezTo>
                  <a:pt x="1802" y="999"/>
                  <a:pt x="1802" y="999"/>
                  <a:pt x="1802" y="999"/>
                </a:cubicBezTo>
                <a:cubicBezTo>
                  <a:pt x="1836" y="1170"/>
                  <a:pt x="1816" y="1352"/>
                  <a:pt x="1735" y="1515"/>
                </a:cubicBezTo>
                <a:cubicBezTo>
                  <a:pt x="1735" y="1515"/>
                  <a:pt x="1735" y="1515"/>
                  <a:pt x="1735" y="1515"/>
                </a:cubicBezTo>
                <a:cubicBezTo>
                  <a:pt x="1612" y="1763"/>
                  <a:pt x="1367" y="1939"/>
                  <a:pt x="1080" y="1965"/>
                </a:cubicBezTo>
                <a:cubicBezTo>
                  <a:pt x="1080" y="1964"/>
                  <a:pt x="1080" y="1817"/>
                  <a:pt x="1080" y="1816"/>
                </a:cubicBezTo>
                <a:cubicBezTo>
                  <a:pt x="1131" y="1810"/>
                  <a:pt x="1181" y="1799"/>
                  <a:pt x="1228" y="1783"/>
                </a:cubicBezTo>
                <a:cubicBezTo>
                  <a:pt x="1228" y="1783"/>
                  <a:pt x="1228" y="1783"/>
                  <a:pt x="1228" y="1783"/>
                </a:cubicBezTo>
                <a:cubicBezTo>
                  <a:pt x="1345" y="1742"/>
                  <a:pt x="1452" y="1667"/>
                  <a:pt x="1532" y="1564"/>
                </a:cubicBezTo>
                <a:cubicBezTo>
                  <a:pt x="1532" y="1564"/>
                  <a:pt x="1532" y="1564"/>
                  <a:pt x="1532" y="1564"/>
                </a:cubicBezTo>
                <a:cubicBezTo>
                  <a:pt x="1562" y="1525"/>
                  <a:pt x="1587" y="1483"/>
                  <a:pt x="1608" y="1438"/>
                </a:cubicBezTo>
                <a:cubicBezTo>
                  <a:pt x="1608" y="1438"/>
                  <a:pt x="1608" y="1438"/>
                  <a:pt x="1608" y="1438"/>
                </a:cubicBezTo>
                <a:cubicBezTo>
                  <a:pt x="1627" y="1399"/>
                  <a:pt x="1641" y="1358"/>
                  <a:pt x="1651" y="1317"/>
                </a:cubicBezTo>
                <a:cubicBezTo>
                  <a:pt x="1214" y="1317"/>
                  <a:pt x="1214" y="1317"/>
                  <a:pt x="1214" y="1317"/>
                </a:cubicBezTo>
                <a:cubicBezTo>
                  <a:pt x="1098" y="1471"/>
                  <a:pt x="883" y="1461"/>
                  <a:pt x="778" y="1321"/>
                </a:cubicBezTo>
                <a:cubicBezTo>
                  <a:pt x="716" y="1238"/>
                  <a:pt x="706" y="1130"/>
                  <a:pt x="753" y="1037"/>
                </a:cubicBezTo>
                <a:cubicBezTo>
                  <a:pt x="867" y="808"/>
                  <a:pt x="1198" y="853"/>
                  <a:pt x="1258" y="1093"/>
                </a:cubicBezTo>
                <a:cubicBezTo>
                  <a:pt x="1116" y="1093"/>
                  <a:pt x="1116" y="1093"/>
                  <a:pt x="1116" y="1093"/>
                </a:cubicBezTo>
                <a:cubicBezTo>
                  <a:pt x="1049" y="982"/>
                  <a:pt x="880" y="1031"/>
                  <a:pt x="880" y="1158"/>
                </a:cubicBezTo>
                <a:cubicBezTo>
                  <a:pt x="880" y="1286"/>
                  <a:pt x="1049" y="1334"/>
                  <a:pt x="1116" y="1223"/>
                </a:cubicBezTo>
                <a:cubicBezTo>
                  <a:pt x="1391" y="1223"/>
                  <a:pt x="1391" y="1223"/>
                  <a:pt x="1391" y="1223"/>
                </a:cubicBezTo>
                <a:cubicBezTo>
                  <a:pt x="1429" y="961"/>
                  <a:pt x="1228" y="757"/>
                  <a:pt x="997" y="757"/>
                </a:cubicBezTo>
                <a:cubicBezTo>
                  <a:pt x="626" y="757"/>
                  <a:pt x="462" y="1199"/>
                  <a:pt x="714" y="1445"/>
                </a:cubicBezTo>
                <a:cubicBezTo>
                  <a:pt x="869" y="1597"/>
                  <a:pt x="1116" y="1598"/>
                  <a:pt x="1272" y="1447"/>
                </a:cubicBezTo>
                <a:cubicBezTo>
                  <a:pt x="1431" y="1447"/>
                  <a:pt x="1431" y="1447"/>
                  <a:pt x="1431" y="1447"/>
                </a:cubicBezTo>
                <a:cubicBezTo>
                  <a:pt x="1148" y="1861"/>
                  <a:pt x="495" y="1662"/>
                  <a:pt x="495" y="1158"/>
                </a:cubicBezTo>
                <a:cubicBezTo>
                  <a:pt x="495" y="875"/>
                  <a:pt x="725" y="645"/>
                  <a:pt x="1008" y="645"/>
                </a:cubicBezTo>
                <a:cubicBezTo>
                  <a:pt x="1302" y="645"/>
                  <a:pt x="1538" y="892"/>
                  <a:pt x="1520" y="1189"/>
                </a:cubicBezTo>
                <a:cubicBezTo>
                  <a:pt x="1670" y="1189"/>
                  <a:pt x="1670" y="1189"/>
                  <a:pt x="1670" y="1189"/>
                </a:cubicBezTo>
                <a:cubicBezTo>
                  <a:pt x="1674" y="1099"/>
                  <a:pt x="1660" y="1008"/>
                  <a:pt x="1628" y="923"/>
                </a:cubicBezTo>
                <a:cubicBezTo>
                  <a:pt x="1771" y="850"/>
                  <a:pt x="1720" y="876"/>
                  <a:pt x="1891" y="789"/>
                </a:cubicBezTo>
                <a:cubicBezTo>
                  <a:pt x="1627" y="158"/>
                  <a:pt x="808" y="0"/>
                  <a:pt x="329" y="484"/>
                </a:cubicBezTo>
                <a:cubicBezTo>
                  <a:pt x="458" y="563"/>
                  <a:pt x="458" y="563"/>
                  <a:pt x="458" y="563"/>
                </a:cubicBezTo>
                <a:cubicBezTo>
                  <a:pt x="830" y="219"/>
                  <a:pt x="1421" y="298"/>
                  <a:pt x="1692" y="725"/>
                </a:cubicBezTo>
                <a:cubicBezTo>
                  <a:pt x="1692" y="725"/>
                  <a:pt x="1561" y="792"/>
                  <a:pt x="1560" y="793"/>
                </a:cubicBezTo>
                <a:cubicBezTo>
                  <a:pt x="1532" y="750"/>
                  <a:pt x="1500" y="712"/>
                  <a:pt x="1463" y="677"/>
                </a:cubicBezTo>
                <a:cubicBezTo>
                  <a:pt x="1463" y="677"/>
                  <a:pt x="1463" y="677"/>
                  <a:pt x="1463" y="677"/>
                </a:cubicBezTo>
                <a:cubicBezTo>
                  <a:pt x="1180" y="408"/>
                  <a:pt x="726" y="441"/>
                  <a:pt x="484" y="752"/>
                </a:cubicBezTo>
                <a:cubicBezTo>
                  <a:pt x="331" y="658"/>
                  <a:pt x="400" y="700"/>
                  <a:pt x="232" y="598"/>
                </a:cubicBezTo>
                <a:cubicBezTo>
                  <a:pt x="31" y="875"/>
                  <a:pt x="0" y="1229"/>
                  <a:pt x="125" y="1527"/>
                </a:cubicBezTo>
                <a:cubicBezTo>
                  <a:pt x="125" y="1527"/>
                  <a:pt x="125" y="1527"/>
                  <a:pt x="125" y="1527"/>
                </a:cubicBezTo>
                <a:cubicBezTo>
                  <a:pt x="144" y="1573"/>
                  <a:pt x="166" y="1616"/>
                  <a:pt x="192" y="1658"/>
                </a:cubicBezTo>
                <a:cubicBezTo>
                  <a:pt x="192" y="1658"/>
                  <a:pt x="192" y="1658"/>
                  <a:pt x="192" y="1658"/>
                </a:cubicBezTo>
                <a:cubicBezTo>
                  <a:pt x="323" y="1871"/>
                  <a:pt x="535" y="2029"/>
                  <a:pt x="785" y="2089"/>
                </a:cubicBezTo>
                <a:cubicBezTo>
                  <a:pt x="786" y="1937"/>
                  <a:pt x="786" y="1937"/>
                  <a:pt x="786" y="1937"/>
                </a:cubicBezTo>
                <a:cubicBezTo>
                  <a:pt x="592" y="1881"/>
                  <a:pt x="428" y="1755"/>
                  <a:pt x="324" y="1591"/>
                </a:cubicBezTo>
                <a:cubicBezTo>
                  <a:pt x="324" y="1591"/>
                  <a:pt x="324" y="1591"/>
                  <a:pt x="324" y="1591"/>
                </a:cubicBezTo>
                <a:cubicBezTo>
                  <a:pt x="168" y="1346"/>
                  <a:pt x="160" y="1045"/>
                  <a:pt x="281" y="800"/>
                </a:cubicBezTo>
                <a:cubicBezTo>
                  <a:pt x="282" y="801"/>
                  <a:pt x="407" y="877"/>
                  <a:pt x="408" y="878"/>
                </a:cubicBezTo>
                <a:cubicBezTo>
                  <a:pt x="387" y="923"/>
                  <a:pt x="371" y="971"/>
                  <a:pt x="360" y="1021"/>
                </a:cubicBezTo>
                <a:cubicBezTo>
                  <a:pt x="360" y="1021"/>
                  <a:pt x="360" y="1021"/>
                  <a:pt x="360" y="1021"/>
                </a:cubicBezTo>
                <a:cubicBezTo>
                  <a:pt x="334" y="1144"/>
                  <a:pt x="343" y="1273"/>
                  <a:pt x="388" y="1392"/>
                </a:cubicBezTo>
                <a:cubicBezTo>
                  <a:pt x="388" y="1392"/>
                  <a:pt x="388" y="1392"/>
                  <a:pt x="388" y="1392"/>
                </a:cubicBezTo>
                <a:cubicBezTo>
                  <a:pt x="475" y="1622"/>
                  <a:pt x="685" y="1788"/>
                  <a:pt x="933" y="1816"/>
                </a:cubicBezTo>
                <a:cubicBezTo>
                  <a:pt x="933" y="1998"/>
                  <a:pt x="933" y="1931"/>
                  <a:pt x="933" y="2112"/>
                </a:cubicBezTo>
                <a:cubicBezTo>
                  <a:pt x="1247" y="2139"/>
                  <a:pt x="1579" y="2001"/>
                  <a:pt x="1784" y="1718"/>
                </a:cubicBezTo>
                <a:cubicBezTo>
                  <a:pt x="1784" y="1718"/>
                  <a:pt x="1784" y="1718"/>
                  <a:pt x="1784" y="1718"/>
                </a:cubicBezTo>
                <a:cubicBezTo>
                  <a:pt x="1813" y="1678"/>
                  <a:pt x="1838" y="1636"/>
                  <a:pt x="1861" y="1592"/>
                </a:cubicBezTo>
                <a:cubicBezTo>
                  <a:pt x="1861" y="1592"/>
                  <a:pt x="1861" y="1592"/>
                  <a:pt x="1861" y="1592"/>
                </a:cubicBezTo>
                <a:cubicBezTo>
                  <a:pt x="1966" y="1387"/>
                  <a:pt x="1992" y="1151"/>
                  <a:pt x="1938" y="930"/>
                </a:cubicBezTo>
                <a:close/>
              </a:path>
            </a:pathLst>
          </a:custGeom>
          <a:ln/>
          <a:effectLst>
            <a:outerShdw blurRad="228600" dist="101600" dir="2700000" algn="tl" rotWithShape="0">
              <a:prstClr val="black">
                <a:alpha val="26000"/>
              </a:prst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104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grpId="0" nodeType="with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12" presetClass="entr" presetSubtype="4" fill="hold" grpId="1"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up)">
                                      <p:cBhvr>
                                        <p:cTn id="16" dur="500"/>
                                        <p:tgtEl>
                                          <p:spTgt spid="12"/>
                                        </p:tgtEl>
                                      </p:cBhvr>
                                    </p:animEffect>
                                  </p:childTnLst>
                                </p:cTn>
                              </p:par>
                              <p:par>
                                <p:cTn id="17" presetID="12" presetClass="entr" presetSubtype="4"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ppt_y</p:attrName>
                                        </p:attrNameLst>
                                      </p:cBhvr>
                                      <p:tavLst>
                                        <p:tav tm="0">
                                          <p:val>
                                            <p:strVal val="#ppt_y+#ppt_h*1.125000"/>
                                          </p:val>
                                        </p:tav>
                                        <p:tav tm="100000">
                                          <p:val>
                                            <p:strVal val="#ppt_y"/>
                                          </p:val>
                                        </p:tav>
                                      </p:tavLst>
                                    </p:anim>
                                    <p:animEffect transition="in" filter="wipe(up)">
                                      <p:cBhvr>
                                        <p:cTn id="24" dur="500"/>
                                        <p:tgtEl>
                                          <p:spTgt spid="14"/>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ppt_y</p:attrName>
                                        </p:attrNameLst>
                                      </p:cBhvr>
                                      <p:tavLst>
                                        <p:tav tm="0">
                                          <p:val>
                                            <p:strVal val="#ppt_y+#ppt_h*1.125000"/>
                                          </p:val>
                                        </p:tav>
                                        <p:tav tm="100000">
                                          <p:val>
                                            <p:strVal val="#ppt_y"/>
                                          </p:val>
                                        </p:tav>
                                      </p:tavLst>
                                    </p:anim>
                                    <p:animEffect transition="in" filter="wipe(up)">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2" grpId="1"/>
      <p:bldP spid="13" grpId="0"/>
      <p:bldP spid="13" grpId="1"/>
      <p:bldP spid="14" grpId="0"/>
      <p:bldP spid="1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_mockup_01">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532881" y="2136297"/>
            <a:ext cx="1755775" cy="3107216"/>
          </a:xfrm>
          <a:solidFill>
            <a:schemeClr val="bg2"/>
          </a:solidFill>
        </p:spPr>
        <p:txBody>
          <a:bodyPr/>
          <a:lstStyle/>
          <a:p>
            <a:endParaRPr lang="en-US"/>
          </a:p>
        </p:txBody>
      </p:sp>
      <p:sp>
        <p:nvSpPr>
          <p:cNvPr id="33" name="Rounded Rectangle 32"/>
          <p:cNvSpPr/>
          <p:nvPr userDrawn="1"/>
        </p:nvSpPr>
        <p:spPr>
          <a:xfrm>
            <a:off x="11265587" y="6214352"/>
            <a:ext cx="315778" cy="315778"/>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34" name="Slide Number Placeholder 14"/>
          <p:cNvSpPr txBox="1">
            <a:spLocks/>
          </p:cNvSpPr>
          <p:nvPr userDrawn="1"/>
        </p:nvSpPr>
        <p:spPr>
          <a:xfrm>
            <a:off x="11234359" y="6189678"/>
            <a:ext cx="38479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35" name="TextBox 34"/>
          <p:cNvSpPr txBox="1"/>
          <p:nvPr userDrawn="1"/>
        </p:nvSpPr>
        <p:spPr>
          <a:xfrm>
            <a:off x="5712005" y="6302855"/>
            <a:ext cx="784189" cy="307777"/>
          </a:xfrm>
          <a:prstGeom prst="rect">
            <a:avLst/>
          </a:prstGeom>
          <a:noFill/>
        </p:spPr>
        <p:txBody>
          <a:bodyPr wrap="none" rtlCol="0">
            <a:spAutoFit/>
          </a:bodyPr>
          <a:lstStyle/>
          <a:p>
            <a:pPr algn="ctr"/>
            <a:r>
              <a:rPr lang="en-US" sz="1400" b="1" dirty="0">
                <a:solidFill>
                  <a:srgbClr val="656D78"/>
                </a:solidFill>
                <a:latin typeface="Source Sans Pro" panose="020B0503030403020204" pitchFamily="34" charset="0"/>
                <a:ea typeface="Open Sans" panose="020B0606030504020204" pitchFamily="34" charset="0"/>
                <a:cs typeface="Open Sans" panose="020B0606030504020204" pitchFamily="34" charset="0"/>
              </a:rPr>
              <a:t>Electric</a:t>
            </a:r>
          </a:p>
        </p:txBody>
      </p:sp>
      <p:sp>
        <p:nvSpPr>
          <p:cNvPr id="36" name="Rectangle 35"/>
          <p:cNvSpPr/>
          <p:nvPr userDrawn="1"/>
        </p:nvSpPr>
        <p:spPr>
          <a:xfrm>
            <a:off x="5220614" y="6166270"/>
            <a:ext cx="1769604" cy="230832"/>
          </a:xfrm>
          <a:prstGeom prst="rect">
            <a:avLst/>
          </a:prstGeom>
        </p:spPr>
        <p:txBody>
          <a:bodyPr wrap="square">
            <a:spAutoFit/>
          </a:bodyPr>
          <a:lstStyle/>
          <a:p>
            <a:pPr algn="ctr"/>
            <a:r>
              <a:rPr lang="en-US" sz="900" dirty="0">
                <a:solidFill>
                  <a:srgbClr val="656D78"/>
                </a:solidFill>
                <a:latin typeface="Source Sans Pro" panose="020B0503030403020204" pitchFamily="34" charset="0"/>
                <a:ea typeface="Open Sans" panose="020B0606030504020204" pitchFamily="34" charset="0"/>
                <a:cs typeface="Open Sans" panose="020B0606030504020204" pitchFamily="34" charset="0"/>
              </a:rPr>
              <a:t>Multipurpose PPT by </a:t>
            </a:r>
            <a:r>
              <a:rPr lang="en-US" sz="900" dirty="0" err="1">
                <a:solidFill>
                  <a:srgbClr val="656D78"/>
                </a:solidFill>
                <a:latin typeface="Source Sans Pro" panose="020B0503030403020204" pitchFamily="34" charset="0"/>
                <a:ea typeface="Open Sans" panose="020B0606030504020204" pitchFamily="34" charset="0"/>
                <a:cs typeface="Open Sans" panose="020B0606030504020204" pitchFamily="34" charset="0"/>
              </a:rPr>
              <a:t>Pulsecolor</a:t>
            </a:r>
            <a:endParaRPr lang="en-US" sz="900" dirty="0">
              <a:solidFill>
                <a:srgbClr val="656D78"/>
              </a:solidFill>
              <a:latin typeface="Source Sans Pro" panose="020B0503030403020204" pitchFamily="34" charset="0"/>
            </a:endParaRPr>
          </a:p>
        </p:txBody>
      </p:sp>
      <p:sp>
        <p:nvSpPr>
          <p:cNvPr id="37" name="TextBox 36"/>
          <p:cNvSpPr txBox="1"/>
          <p:nvPr userDrawn="1"/>
        </p:nvSpPr>
        <p:spPr>
          <a:xfrm>
            <a:off x="11253025" y="6235276"/>
            <a:ext cx="344966" cy="276999"/>
          </a:xfrm>
          <a:prstGeom prst="rect">
            <a:avLst/>
          </a:prstGeom>
          <a:noFill/>
        </p:spPr>
        <p:txBody>
          <a:bodyPr wrap="none" rtlCol="0">
            <a:spAutoFit/>
          </a:bodyPr>
          <a:lstStyle/>
          <a:p>
            <a:pPr algn="ctr"/>
            <a:fld id="{9F976047-6D8B-40E5-9820-BFA42EA4E19A}" type="slidenum">
              <a:rPr lang="en-US" sz="1200" smtClean="0">
                <a:solidFill>
                  <a:schemeClr val="accent1"/>
                </a:solidFill>
                <a:latin typeface="Source Sans Pro" panose="020B0503030403020204" pitchFamily="34" charset="0"/>
              </a:rPr>
              <a:pPr algn="ctr"/>
              <a:t>‹#›</a:t>
            </a:fld>
            <a:endParaRPr lang="en-US" dirty="0">
              <a:solidFill>
                <a:schemeClr val="accent1"/>
              </a:solidFill>
            </a:endParaRPr>
          </a:p>
        </p:txBody>
      </p:sp>
      <p:sp>
        <p:nvSpPr>
          <p:cNvPr id="38" name="Freeform 37"/>
          <p:cNvSpPr>
            <a:spLocks/>
          </p:cNvSpPr>
          <p:nvPr userDrawn="1"/>
        </p:nvSpPr>
        <p:spPr bwMode="auto">
          <a:xfrm>
            <a:off x="590273" y="6161075"/>
            <a:ext cx="334829" cy="359513"/>
          </a:xfrm>
          <a:custGeom>
            <a:avLst/>
            <a:gdLst>
              <a:gd name="T0" fmla="*/ 1938 w 1992"/>
              <a:gd name="T1" fmla="*/ 930 h 2139"/>
              <a:gd name="T2" fmla="*/ 1802 w 1992"/>
              <a:gd name="T3" fmla="*/ 999 h 2139"/>
              <a:gd name="T4" fmla="*/ 1735 w 1992"/>
              <a:gd name="T5" fmla="*/ 1515 h 2139"/>
              <a:gd name="T6" fmla="*/ 1735 w 1992"/>
              <a:gd name="T7" fmla="*/ 1515 h 2139"/>
              <a:gd name="T8" fmla="*/ 1080 w 1992"/>
              <a:gd name="T9" fmla="*/ 1965 h 2139"/>
              <a:gd name="T10" fmla="*/ 1080 w 1992"/>
              <a:gd name="T11" fmla="*/ 1816 h 2139"/>
              <a:gd name="T12" fmla="*/ 1228 w 1992"/>
              <a:gd name="T13" fmla="*/ 1783 h 2139"/>
              <a:gd name="T14" fmla="*/ 1228 w 1992"/>
              <a:gd name="T15" fmla="*/ 1783 h 2139"/>
              <a:gd name="T16" fmla="*/ 1532 w 1992"/>
              <a:gd name="T17" fmla="*/ 1564 h 2139"/>
              <a:gd name="T18" fmla="*/ 1532 w 1992"/>
              <a:gd name="T19" fmla="*/ 1564 h 2139"/>
              <a:gd name="T20" fmla="*/ 1608 w 1992"/>
              <a:gd name="T21" fmla="*/ 1438 h 2139"/>
              <a:gd name="T22" fmla="*/ 1608 w 1992"/>
              <a:gd name="T23" fmla="*/ 1438 h 2139"/>
              <a:gd name="T24" fmla="*/ 1651 w 1992"/>
              <a:gd name="T25" fmla="*/ 1317 h 2139"/>
              <a:gd name="T26" fmla="*/ 1214 w 1992"/>
              <a:gd name="T27" fmla="*/ 1317 h 2139"/>
              <a:gd name="T28" fmla="*/ 778 w 1992"/>
              <a:gd name="T29" fmla="*/ 1321 h 2139"/>
              <a:gd name="T30" fmla="*/ 753 w 1992"/>
              <a:gd name="T31" fmla="*/ 1037 h 2139"/>
              <a:gd name="T32" fmla="*/ 1258 w 1992"/>
              <a:gd name="T33" fmla="*/ 1093 h 2139"/>
              <a:gd name="T34" fmla="*/ 1116 w 1992"/>
              <a:gd name="T35" fmla="*/ 1093 h 2139"/>
              <a:gd name="T36" fmla="*/ 880 w 1992"/>
              <a:gd name="T37" fmla="*/ 1158 h 2139"/>
              <a:gd name="T38" fmla="*/ 1116 w 1992"/>
              <a:gd name="T39" fmla="*/ 1223 h 2139"/>
              <a:gd name="T40" fmla="*/ 1391 w 1992"/>
              <a:gd name="T41" fmla="*/ 1223 h 2139"/>
              <a:gd name="T42" fmla="*/ 997 w 1992"/>
              <a:gd name="T43" fmla="*/ 757 h 2139"/>
              <a:gd name="T44" fmla="*/ 714 w 1992"/>
              <a:gd name="T45" fmla="*/ 1445 h 2139"/>
              <a:gd name="T46" fmla="*/ 1272 w 1992"/>
              <a:gd name="T47" fmla="*/ 1447 h 2139"/>
              <a:gd name="T48" fmla="*/ 1431 w 1992"/>
              <a:gd name="T49" fmla="*/ 1447 h 2139"/>
              <a:gd name="T50" fmla="*/ 495 w 1992"/>
              <a:gd name="T51" fmla="*/ 1158 h 2139"/>
              <a:gd name="T52" fmla="*/ 1008 w 1992"/>
              <a:gd name="T53" fmla="*/ 645 h 2139"/>
              <a:gd name="T54" fmla="*/ 1520 w 1992"/>
              <a:gd name="T55" fmla="*/ 1189 h 2139"/>
              <a:gd name="T56" fmla="*/ 1670 w 1992"/>
              <a:gd name="T57" fmla="*/ 1189 h 2139"/>
              <a:gd name="T58" fmla="*/ 1628 w 1992"/>
              <a:gd name="T59" fmla="*/ 923 h 2139"/>
              <a:gd name="T60" fmla="*/ 1891 w 1992"/>
              <a:gd name="T61" fmla="*/ 789 h 2139"/>
              <a:gd name="T62" fmla="*/ 329 w 1992"/>
              <a:gd name="T63" fmla="*/ 484 h 2139"/>
              <a:gd name="T64" fmla="*/ 458 w 1992"/>
              <a:gd name="T65" fmla="*/ 563 h 2139"/>
              <a:gd name="T66" fmla="*/ 1692 w 1992"/>
              <a:gd name="T67" fmla="*/ 725 h 2139"/>
              <a:gd name="T68" fmla="*/ 1560 w 1992"/>
              <a:gd name="T69" fmla="*/ 793 h 2139"/>
              <a:gd name="T70" fmla="*/ 1463 w 1992"/>
              <a:gd name="T71" fmla="*/ 677 h 2139"/>
              <a:gd name="T72" fmla="*/ 1463 w 1992"/>
              <a:gd name="T73" fmla="*/ 677 h 2139"/>
              <a:gd name="T74" fmla="*/ 484 w 1992"/>
              <a:gd name="T75" fmla="*/ 752 h 2139"/>
              <a:gd name="T76" fmla="*/ 232 w 1992"/>
              <a:gd name="T77" fmla="*/ 598 h 2139"/>
              <a:gd name="T78" fmla="*/ 125 w 1992"/>
              <a:gd name="T79" fmla="*/ 1527 h 2139"/>
              <a:gd name="T80" fmla="*/ 125 w 1992"/>
              <a:gd name="T81" fmla="*/ 1527 h 2139"/>
              <a:gd name="T82" fmla="*/ 192 w 1992"/>
              <a:gd name="T83" fmla="*/ 1658 h 2139"/>
              <a:gd name="T84" fmla="*/ 192 w 1992"/>
              <a:gd name="T85" fmla="*/ 1658 h 2139"/>
              <a:gd name="T86" fmla="*/ 785 w 1992"/>
              <a:gd name="T87" fmla="*/ 2089 h 2139"/>
              <a:gd name="T88" fmla="*/ 786 w 1992"/>
              <a:gd name="T89" fmla="*/ 1937 h 2139"/>
              <a:gd name="T90" fmla="*/ 324 w 1992"/>
              <a:gd name="T91" fmla="*/ 1591 h 2139"/>
              <a:gd name="T92" fmla="*/ 324 w 1992"/>
              <a:gd name="T93" fmla="*/ 1591 h 2139"/>
              <a:gd name="T94" fmla="*/ 281 w 1992"/>
              <a:gd name="T95" fmla="*/ 800 h 2139"/>
              <a:gd name="T96" fmla="*/ 408 w 1992"/>
              <a:gd name="T97" fmla="*/ 878 h 2139"/>
              <a:gd name="T98" fmla="*/ 360 w 1992"/>
              <a:gd name="T99" fmla="*/ 1021 h 2139"/>
              <a:gd name="T100" fmla="*/ 360 w 1992"/>
              <a:gd name="T101" fmla="*/ 1021 h 2139"/>
              <a:gd name="T102" fmla="*/ 388 w 1992"/>
              <a:gd name="T103" fmla="*/ 1392 h 2139"/>
              <a:gd name="T104" fmla="*/ 388 w 1992"/>
              <a:gd name="T105" fmla="*/ 1392 h 2139"/>
              <a:gd name="T106" fmla="*/ 933 w 1992"/>
              <a:gd name="T107" fmla="*/ 1816 h 2139"/>
              <a:gd name="T108" fmla="*/ 933 w 1992"/>
              <a:gd name="T109" fmla="*/ 2112 h 2139"/>
              <a:gd name="T110" fmla="*/ 1784 w 1992"/>
              <a:gd name="T111" fmla="*/ 1718 h 2139"/>
              <a:gd name="T112" fmla="*/ 1784 w 1992"/>
              <a:gd name="T113" fmla="*/ 1718 h 2139"/>
              <a:gd name="T114" fmla="*/ 1861 w 1992"/>
              <a:gd name="T115" fmla="*/ 1592 h 2139"/>
              <a:gd name="T116" fmla="*/ 1861 w 1992"/>
              <a:gd name="T117" fmla="*/ 1592 h 2139"/>
              <a:gd name="T118" fmla="*/ 1938 w 1992"/>
              <a:gd name="T119" fmla="*/ 93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92" h="2139">
                <a:moveTo>
                  <a:pt x="1938" y="930"/>
                </a:moveTo>
                <a:cubicBezTo>
                  <a:pt x="1802" y="999"/>
                  <a:pt x="1802" y="999"/>
                  <a:pt x="1802" y="999"/>
                </a:cubicBezTo>
                <a:cubicBezTo>
                  <a:pt x="1836" y="1170"/>
                  <a:pt x="1816" y="1352"/>
                  <a:pt x="1735" y="1515"/>
                </a:cubicBezTo>
                <a:cubicBezTo>
                  <a:pt x="1735" y="1515"/>
                  <a:pt x="1735" y="1515"/>
                  <a:pt x="1735" y="1515"/>
                </a:cubicBezTo>
                <a:cubicBezTo>
                  <a:pt x="1612" y="1763"/>
                  <a:pt x="1367" y="1939"/>
                  <a:pt x="1080" y="1965"/>
                </a:cubicBezTo>
                <a:cubicBezTo>
                  <a:pt x="1080" y="1964"/>
                  <a:pt x="1080" y="1817"/>
                  <a:pt x="1080" y="1816"/>
                </a:cubicBezTo>
                <a:cubicBezTo>
                  <a:pt x="1131" y="1810"/>
                  <a:pt x="1181" y="1799"/>
                  <a:pt x="1228" y="1783"/>
                </a:cubicBezTo>
                <a:cubicBezTo>
                  <a:pt x="1228" y="1783"/>
                  <a:pt x="1228" y="1783"/>
                  <a:pt x="1228" y="1783"/>
                </a:cubicBezTo>
                <a:cubicBezTo>
                  <a:pt x="1345" y="1742"/>
                  <a:pt x="1452" y="1667"/>
                  <a:pt x="1532" y="1564"/>
                </a:cubicBezTo>
                <a:cubicBezTo>
                  <a:pt x="1532" y="1564"/>
                  <a:pt x="1532" y="1564"/>
                  <a:pt x="1532" y="1564"/>
                </a:cubicBezTo>
                <a:cubicBezTo>
                  <a:pt x="1562" y="1525"/>
                  <a:pt x="1587" y="1483"/>
                  <a:pt x="1608" y="1438"/>
                </a:cubicBezTo>
                <a:cubicBezTo>
                  <a:pt x="1608" y="1438"/>
                  <a:pt x="1608" y="1438"/>
                  <a:pt x="1608" y="1438"/>
                </a:cubicBezTo>
                <a:cubicBezTo>
                  <a:pt x="1627" y="1399"/>
                  <a:pt x="1641" y="1358"/>
                  <a:pt x="1651" y="1317"/>
                </a:cubicBezTo>
                <a:cubicBezTo>
                  <a:pt x="1214" y="1317"/>
                  <a:pt x="1214" y="1317"/>
                  <a:pt x="1214" y="1317"/>
                </a:cubicBezTo>
                <a:cubicBezTo>
                  <a:pt x="1098" y="1471"/>
                  <a:pt x="883" y="1461"/>
                  <a:pt x="778" y="1321"/>
                </a:cubicBezTo>
                <a:cubicBezTo>
                  <a:pt x="716" y="1238"/>
                  <a:pt x="706" y="1130"/>
                  <a:pt x="753" y="1037"/>
                </a:cubicBezTo>
                <a:cubicBezTo>
                  <a:pt x="867" y="808"/>
                  <a:pt x="1198" y="853"/>
                  <a:pt x="1258" y="1093"/>
                </a:cubicBezTo>
                <a:cubicBezTo>
                  <a:pt x="1116" y="1093"/>
                  <a:pt x="1116" y="1093"/>
                  <a:pt x="1116" y="1093"/>
                </a:cubicBezTo>
                <a:cubicBezTo>
                  <a:pt x="1049" y="982"/>
                  <a:pt x="880" y="1031"/>
                  <a:pt x="880" y="1158"/>
                </a:cubicBezTo>
                <a:cubicBezTo>
                  <a:pt x="880" y="1286"/>
                  <a:pt x="1049" y="1334"/>
                  <a:pt x="1116" y="1223"/>
                </a:cubicBezTo>
                <a:cubicBezTo>
                  <a:pt x="1391" y="1223"/>
                  <a:pt x="1391" y="1223"/>
                  <a:pt x="1391" y="1223"/>
                </a:cubicBezTo>
                <a:cubicBezTo>
                  <a:pt x="1429" y="961"/>
                  <a:pt x="1228" y="757"/>
                  <a:pt x="997" y="757"/>
                </a:cubicBezTo>
                <a:cubicBezTo>
                  <a:pt x="626" y="757"/>
                  <a:pt x="462" y="1199"/>
                  <a:pt x="714" y="1445"/>
                </a:cubicBezTo>
                <a:cubicBezTo>
                  <a:pt x="869" y="1597"/>
                  <a:pt x="1116" y="1598"/>
                  <a:pt x="1272" y="1447"/>
                </a:cubicBezTo>
                <a:cubicBezTo>
                  <a:pt x="1431" y="1447"/>
                  <a:pt x="1431" y="1447"/>
                  <a:pt x="1431" y="1447"/>
                </a:cubicBezTo>
                <a:cubicBezTo>
                  <a:pt x="1148" y="1861"/>
                  <a:pt x="495" y="1662"/>
                  <a:pt x="495" y="1158"/>
                </a:cubicBezTo>
                <a:cubicBezTo>
                  <a:pt x="495" y="875"/>
                  <a:pt x="725" y="645"/>
                  <a:pt x="1008" y="645"/>
                </a:cubicBezTo>
                <a:cubicBezTo>
                  <a:pt x="1302" y="645"/>
                  <a:pt x="1538" y="892"/>
                  <a:pt x="1520" y="1189"/>
                </a:cubicBezTo>
                <a:cubicBezTo>
                  <a:pt x="1670" y="1189"/>
                  <a:pt x="1670" y="1189"/>
                  <a:pt x="1670" y="1189"/>
                </a:cubicBezTo>
                <a:cubicBezTo>
                  <a:pt x="1674" y="1099"/>
                  <a:pt x="1660" y="1008"/>
                  <a:pt x="1628" y="923"/>
                </a:cubicBezTo>
                <a:cubicBezTo>
                  <a:pt x="1771" y="850"/>
                  <a:pt x="1720" y="876"/>
                  <a:pt x="1891" y="789"/>
                </a:cubicBezTo>
                <a:cubicBezTo>
                  <a:pt x="1627" y="158"/>
                  <a:pt x="808" y="0"/>
                  <a:pt x="329" y="484"/>
                </a:cubicBezTo>
                <a:cubicBezTo>
                  <a:pt x="458" y="563"/>
                  <a:pt x="458" y="563"/>
                  <a:pt x="458" y="563"/>
                </a:cubicBezTo>
                <a:cubicBezTo>
                  <a:pt x="830" y="219"/>
                  <a:pt x="1421" y="298"/>
                  <a:pt x="1692" y="725"/>
                </a:cubicBezTo>
                <a:cubicBezTo>
                  <a:pt x="1692" y="725"/>
                  <a:pt x="1561" y="792"/>
                  <a:pt x="1560" y="793"/>
                </a:cubicBezTo>
                <a:cubicBezTo>
                  <a:pt x="1532" y="750"/>
                  <a:pt x="1500" y="712"/>
                  <a:pt x="1463" y="677"/>
                </a:cubicBezTo>
                <a:cubicBezTo>
                  <a:pt x="1463" y="677"/>
                  <a:pt x="1463" y="677"/>
                  <a:pt x="1463" y="677"/>
                </a:cubicBezTo>
                <a:cubicBezTo>
                  <a:pt x="1180" y="408"/>
                  <a:pt x="726" y="441"/>
                  <a:pt x="484" y="752"/>
                </a:cubicBezTo>
                <a:cubicBezTo>
                  <a:pt x="331" y="658"/>
                  <a:pt x="400" y="700"/>
                  <a:pt x="232" y="598"/>
                </a:cubicBezTo>
                <a:cubicBezTo>
                  <a:pt x="31" y="875"/>
                  <a:pt x="0" y="1229"/>
                  <a:pt x="125" y="1527"/>
                </a:cubicBezTo>
                <a:cubicBezTo>
                  <a:pt x="125" y="1527"/>
                  <a:pt x="125" y="1527"/>
                  <a:pt x="125" y="1527"/>
                </a:cubicBezTo>
                <a:cubicBezTo>
                  <a:pt x="144" y="1573"/>
                  <a:pt x="166" y="1616"/>
                  <a:pt x="192" y="1658"/>
                </a:cubicBezTo>
                <a:cubicBezTo>
                  <a:pt x="192" y="1658"/>
                  <a:pt x="192" y="1658"/>
                  <a:pt x="192" y="1658"/>
                </a:cubicBezTo>
                <a:cubicBezTo>
                  <a:pt x="323" y="1871"/>
                  <a:pt x="535" y="2029"/>
                  <a:pt x="785" y="2089"/>
                </a:cubicBezTo>
                <a:cubicBezTo>
                  <a:pt x="786" y="1937"/>
                  <a:pt x="786" y="1937"/>
                  <a:pt x="786" y="1937"/>
                </a:cubicBezTo>
                <a:cubicBezTo>
                  <a:pt x="592" y="1881"/>
                  <a:pt x="428" y="1755"/>
                  <a:pt x="324" y="1591"/>
                </a:cubicBezTo>
                <a:cubicBezTo>
                  <a:pt x="324" y="1591"/>
                  <a:pt x="324" y="1591"/>
                  <a:pt x="324" y="1591"/>
                </a:cubicBezTo>
                <a:cubicBezTo>
                  <a:pt x="168" y="1346"/>
                  <a:pt x="160" y="1045"/>
                  <a:pt x="281" y="800"/>
                </a:cubicBezTo>
                <a:cubicBezTo>
                  <a:pt x="282" y="801"/>
                  <a:pt x="407" y="877"/>
                  <a:pt x="408" y="878"/>
                </a:cubicBezTo>
                <a:cubicBezTo>
                  <a:pt x="387" y="923"/>
                  <a:pt x="371" y="971"/>
                  <a:pt x="360" y="1021"/>
                </a:cubicBezTo>
                <a:cubicBezTo>
                  <a:pt x="360" y="1021"/>
                  <a:pt x="360" y="1021"/>
                  <a:pt x="360" y="1021"/>
                </a:cubicBezTo>
                <a:cubicBezTo>
                  <a:pt x="334" y="1144"/>
                  <a:pt x="343" y="1273"/>
                  <a:pt x="388" y="1392"/>
                </a:cubicBezTo>
                <a:cubicBezTo>
                  <a:pt x="388" y="1392"/>
                  <a:pt x="388" y="1392"/>
                  <a:pt x="388" y="1392"/>
                </a:cubicBezTo>
                <a:cubicBezTo>
                  <a:pt x="475" y="1622"/>
                  <a:pt x="685" y="1788"/>
                  <a:pt x="933" y="1816"/>
                </a:cubicBezTo>
                <a:cubicBezTo>
                  <a:pt x="933" y="1998"/>
                  <a:pt x="933" y="1931"/>
                  <a:pt x="933" y="2112"/>
                </a:cubicBezTo>
                <a:cubicBezTo>
                  <a:pt x="1247" y="2139"/>
                  <a:pt x="1579" y="2001"/>
                  <a:pt x="1784" y="1718"/>
                </a:cubicBezTo>
                <a:cubicBezTo>
                  <a:pt x="1784" y="1718"/>
                  <a:pt x="1784" y="1718"/>
                  <a:pt x="1784" y="1718"/>
                </a:cubicBezTo>
                <a:cubicBezTo>
                  <a:pt x="1813" y="1678"/>
                  <a:pt x="1838" y="1636"/>
                  <a:pt x="1861" y="1592"/>
                </a:cubicBezTo>
                <a:cubicBezTo>
                  <a:pt x="1861" y="1592"/>
                  <a:pt x="1861" y="1592"/>
                  <a:pt x="1861" y="1592"/>
                </a:cubicBezTo>
                <a:cubicBezTo>
                  <a:pt x="1966" y="1387"/>
                  <a:pt x="1992" y="1151"/>
                  <a:pt x="1938" y="930"/>
                </a:cubicBezTo>
                <a:close/>
              </a:path>
            </a:pathLst>
          </a:custGeom>
          <a:ln/>
          <a:effectLst>
            <a:outerShdw blurRad="228600" dist="101600" dir="2700000" algn="tl" rotWithShape="0">
              <a:prstClr val="black">
                <a:alpha val="26000"/>
              </a:prst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6119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ppt_y</p:attrName>
                                        </p:attrNameLst>
                                      </p:cBhvr>
                                      <p:tavLst>
                                        <p:tav tm="0">
                                          <p:val>
                                            <p:strVal val="#ppt_y+#ppt_h*1.125000"/>
                                          </p:val>
                                        </p:tav>
                                        <p:tav tm="100000">
                                          <p:val>
                                            <p:strVal val="#ppt_y"/>
                                          </p:val>
                                        </p:tav>
                                      </p:tavLst>
                                    </p:anim>
                                    <p:animEffect transition="in" filter="wipe(up)">
                                      <p:cBhvr>
                                        <p:cTn id="8" dur="500"/>
                                        <p:tgtEl>
                                          <p:spTgt spid="33"/>
                                        </p:tgtEl>
                                      </p:cBhvr>
                                    </p:animEffect>
                                  </p:childTnLst>
                                </p:cTn>
                              </p:par>
                              <p:par>
                                <p:cTn id="9" presetID="12" presetClass="entr" presetSubtype="4" fill="hold" grpId="0" nodeType="withEffect" nodePh="1">
                                  <p:stCondLst>
                                    <p:cond delay="0"/>
                                  </p:stCondLst>
                                  <p:endCondLst>
                                    <p:cond evt="begin" delay="0">
                                      <p:tn val="9"/>
                                    </p:cond>
                                  </p:end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p:tgtEl>
                                          <p:spTgt spid="34"/>
                                        </p:tgtEl>
                                        <p:attrNameLst>
                                          <p:attrName>ppt_y</p:attrName>
                                        </p:attrNameLst>
                                      </p:cBhvr>
                                      <p:tavLst>
                                        <p:tav tm="0">
                                          <p:val>
                                            <p:strVal val="#ppt_y+#ppt_h*1.125000"/>
                                          </p:val>
                                        </p:tav>
                                        <p:tav tm="100000">
                                          <p:val>
                                            <p:strVal val="#ppt_y"/>
                                          </p:val>
                                        </p:tav>
                                      </p:tavLst>
                                    </p:anim>
                                    <p:animEffect transition="in" filter="wipe(up)">
                                      <p:cBhvr>
                                        <p:cTn id="12" dur="500"/>
                                        <p:tgtEl>
                                          <p:spTgt spid="34"/>
                                        </p:tgtEl>
                                      </p:cBhvr>
                                    </p:animEffect>
                                  </p:childTnLst>
                                </p:cTn>
                              </p:par>
                              <p:par>
                                <p:cTn id="13" presetID="12" presetClass="entr" presetSubtype="4" fill="hold" grpId="1"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grpId="1"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p:tgtEl>
                                          <p:spTgt spid="36"/>
                                        </p:tgtEl>
                                        <p:attrNameLst>
                                          <p:attrName>ppt_y</p:attrName>
                                        </p:attrNameLst>
                                      </p:cBhvr>
                                      <p:tavLst>
                                        <p:tav tm="0">
                                          <p:val>
                                            <p:strVal val="#ppt_y+#ppt_h*1.125000"/>
                                          </p:val>
                                        </p:tav>
                                        <p:tav tm="100000">
                                          <p:val>
                                            <p:strVal val="#ppt_y"/>
                                          </p:val>
                                        </p:tav>
                                      </p:tavLst>
                                    </p:anim>
                                    <p:animEffect transition="in" filter="wipe(up)">
                                      <p:cBhvr>
                                        <p:cTn id="20" dur="500"/>
                                        <p:tgtEl>
                                          <p:spTgt spid="36"/>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p:tgtEl>
                                          <p:spTgt spid="37"/>
                                        </p:tgtEl>
                                        <p:attrNameLst>
                                          <p:attrName>ppt_y</p:attrName>
                                        </p:attrNameLst>
                                      </p:cBhvr>
                                      <p:tavLst>
                                        <p:tav tm="0">
                                          <p:val>
                                            <p:strVal val="#ppt_y+#ppt_h*1.125000"/>
                                          </p:val>
                                        </p:tav>
                                        <p:tav tm="100000">
                                          <p:val>
                                            <p:strVal val="#ppt_y"/>
                                          </p:val>
                                        </p:tav>
                                      </p:tavLst>
                                    </p:anim>
                                    <p:animEffect transition="in" filter="wipe(up)">
                                      <p:cBhvr>
                                        <p:cTn id="24" dur="500"/>
                                        <p:tgtEl>
                                          <p:spTgt spid="37"/>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p:tgtEl>
                                          <p:spTgt spid="38"/>
                                        </p:tgtEl>
                                        <p:attrNameLst>
                                          <p:attrName>ppt_y</p:attrName>
                                        </p:attrNameLst>
                                      </p:cBhvr>
                                      <p:tavLst>
                                        <p:tav tm="0">
                                          <p:val>
                                            <p:strVal val="#ppt_y+#ppt_h*1.125000"/>
                                          </p:val>
                                        </p:tav>
                                        <p:tav tm="100000">
                                          <p:val>
                                            <p:strVal val="#ppt_y"/>
                                          </p:val>
                                        </p:tav>
                                      </p:tavLst>
                                    </p:anim>
                                    <p:animEffect transition="in" filter="wipe(up)">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p:bldP spid="35" grpId="1"/>
      <p:bldP spid="36" grpId="0"/>
      <p:bldP spid="36" grpId="1"/>
      <p:bldP spid="37" grpId="0"/>
      <p:bldP spid="3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C85B3-5BDB-45F0-B769-E577E41FCDDB}"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76047-6D8B-40E5-9820-BFA42EA4E19A}" type="slidenum">
              <a:rPr lang="en-US" smtClean="0"/>
              <a:t>‹#›</a:t>
            </a:fld>
            <a:endParaRPr lang="en-US"/>
          </a:p>
        </p:txBody>
      </p:sp>
    </p:spTree>
    <p:extLst>
      <p:ext uri="{BB962C8B-B14F-4D97-AF65-F5344CB8AC3E}">
        <p14:creationId xmlns:p14="http://schemas.microsoft.com/office/powerpoint/2010/main" val="382464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8781"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3782641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AEF1C6D-4000-4926-B539-B99DF5C173D8}"/>
              </a:ext>
            </a:extLst>
          </p:cNvPr>
          <p:cNvSpPr>
            <a:spLocks noGrp="1"/>
          </p:cNvSpPr>
          <p:nvPr>
            <p:ph type="pic" sz="quarter" idx="11"/>
          </p:nvPr>
        </p:nvSpPr>
        <p:spPr>
          <a:xfrm>
            <a:off x="1" y="-1"/>
            <a:ext cx="5421087" cy="6103722"/>
          </a:xfrm>
          <a:custGeom>
            <a:avLst/>
            <a:gdLst>
              <a:gd name="connsiteX0" fmla="*/ 0 w 5421087"/>
              <a:gd name="connsiteY0" fmla="*/ 0 h 6103722"/>
              <a:gd name="connsiteX1" fmla="*/ 5421087 w 5421087"/>
              <a:gd name="connsiteY1" fmla="*/ 0 h 6103722"/>
              <a:gd name="connsiteX2" fmla="*/ 5421087 w 5421087"/>
              <a:gd name="connsiteY2" fmla="*/ 5177039 h 6103722"/>
              <a:gd name="connsiteX3" fmla="*/ 4530613 w 5421087"/>
              <a:gd name="connsiteY3" fmla="*/ 6103722 h 6103722"/>
              <a:gd name="connsiteX4" fmla="*/ 0 w 5421087"/>
              <a:gd name="connsiteY4" fmla="*/ 6103722 h 610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1087" h="6103722">
                <a:moveTo>
                  <a:pt x="0" y="0"/>
                </a:moveTo>
                <a:lnTo>
                  <a:pt x="5421087" y="0"/>
                </a:lnTo>
                <a:lnTo>
                  <a:pt x="5421087" y="5177039"/>
                </a:lnTo>
                <a:cubicBezTo>
                  <a:pt x="5421087" y="5688832"/>
                  <a:pt x="5022408" y="6103722"/>
                  <a:pt x="4530613" y="6103722"/>
                </a:cubicBezTo>
                <a:lnTo>
                  <a:pt x="0" y="6103722"/>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21642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C85B3-5BDB-45F0-B769-E577E41FCDDB}"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76047-6D8B-40E5-9820-BFA42EA4E19A}" type="slidenum">
              <a:rPr lang="en-US" smtClean="0"/>
              <a:t>‹#›</a:t>
            </a:fld>
            <a:endParaRPr lang="en-US"/>
          </a:p>
        </p:txBody>
      </p:sp>
    </p:spTree>
    <p:extLst>
      <p:ext uri="{BB962C8B-B14F-4D97-AF65-F5344CB8AC3E}">
        <p14:creationId xmlns:p14="http://schemas.microsoft.com/office/powerpoint/2010/main" val="294985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7C85B3-5BDB-45F0-B769-E577E41FCDDB}"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76047-6D8B-40E5-9820-BFA42EA4E19A}" type="slidenum">
              <a:rPr lang="en-US" smtClean="0"/>
              <a:t>‹#›</a:t>
            </a:fld>
            <a:endParaRPr lang="en-US"/>
          </a:p>
        </p:txBody>
      </p:sp>
    </p:spTree>
    <p:extLst>
      <p:ext uri="{BB962C8B-B14F-4D97-AF65-F5344CB8AC3E}">
        <p14:creationId xmlns:p14="http://schemas.microsoft.com/office/powerpoint/2010/main" val="1195591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7C85B3-5BDB-45F0-B769-E577E41FCDDB}" type="datetimeFigureOut">
              <a:rPr lang="en-US" smtClean="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76047-6D8B-40E5-9820-BFA42EA4E19A}" type="slidenum">
              <a:rPr lang="en-US" smtClean="0"/>
              <a:t>‹#›</a:t>
            </a:fld>
            <a:endParaRPr lang="en-US"/>
          </a:p>
        </p:txBody>
      </p:sp>
    </p:spTree>
    <p:extLst>
      <p:ext uri="{BB962C8B-B14F-4D97-AF65-F5344CB8AC3E}">
        <p14:creationId xmlns:p14="http://schemas.microsoft.com/office/powerpoint/2010/main" val="170372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7C85B3-5BDB-45F0-B769-E577E41FCDDB}"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76047-6D8B-40E5-9820-BFA42EA4E19A}" type="slidenum">
              <a:rPr lang="en-US" smtClean="0"/>
              <a:t>‹#›</a:t>
            </a:fld>
            <a:endParaRPr lang="en-US"/>
          </a:p>
        </p:txBody>
      </p:sp>
    </p:spTree>
    <p:extLst>
      <p:ext uri="{BB962C8B-B14F-4D97-AF65-F5344CB8AC3E}">
        <p14:creationId xmlns:p14="http://schemas.microsoft.com/office/powerpoint/2010/main" val="164466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9" name="Rounded Rectangle 18"/>
          <p:cNvSpPr/>
          <p:nvPr userDrawn="1"/>
        </p:nvSpPr>
        <p:spPr>
          <a:xfrm>
            <a:off x="11265587" y="6214352"/>
            <a:ext cx="315778" cy="315778"/>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21" name="Slide Number Placeholder 14"/>
          <p:cNvSpPr txBox="1">
            <a:spLocks/>
          </p:cNvSpPr>
          <p:nvPr userDrawn="1"/>
        </p:nvSpPr>
        <p:spPr>
          <a:xfrm>
            <a:off x="11234359" y="6189678"/>
            <a:ext cx="38479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24" name="TextBox 23"/>
          <p:cNvSpPr txBox="1"/>
          <p:nvPr userDrawn="1"/>
        </p:nvSpPr>
        <p:spPr>
          <a:xfrm>
            <a:off x="11253025" y="6235276"/>
            <a:ext cx="344966" cy="276999"/>
          </a:xfrm>
          <a:prstGeom prst="rect">
            <a:avLst/>
          </a:prstGeom>
          <a:noFill/>
        </p:spPr>
        <p:txBody>
          <a:bodyPr wrap="none" rtlCol="0">
            <a:spAutoFit/>
          </a:bodyPr>
          <a:lstStyle/>
          <a:p>
            <a:pPr algn="ctr"/>
            <a:fld id="{9F976047-6D8B-40E5-9820-BFA42EA4E19A}" type="slidenum">
              <a:rPr lang="en-US" sz="1200" smtClean="0">
                <a:solidFill>
                  <a:schemeClr val="accent1"/>
                </a:solidFill>
                <a:latin typeface="Source Sans Pro" panose="020B0503030403020204" pitchFamily="34" charset="0"/>
              </a:rPr>
              <a:pPr algn="ctr"/>
              <a:t>‹#›</a:t>
            </a:fld>
            <a:endParaRPr lang="en-US" dirty="0">
              <a:solidFill>
                <a:schemeClr val="accent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884" y="6189678"/>
            <a:ext cx="354360" cy="396259"/>
          </a:xfrm>
          <a:prstGeom prst="rect">
            <a:avLst/>
          </a:prstGeom>
        </p:spPr>
      </p:pic>
    </p:spTree>
    <p:extLst>
      <p:ext uri="{BB962C8B-B14F-4D97-AF65-F5344CB8AC3E}">
        <p14:creationId xmlns:p14="http://schemas.microsoft.com/office/powerpoint/2010/main" val="160456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par>
                                <p:cTn id="9" presetID="1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p:tgtEl>
                                          <p:spTgt spid="21"/>
                                        </p:tgtEl>
                                        <p:attrNameLst>
                                          <p:attrName>ppt_y</p:attrName>
                                        </p:attrNameLst>
                                      </p:cBhvr>
                                      <p:tavLst>
                                        <p:tav tm="0">
                                          <p:val>
                                            <p:strVal val="#ppt_y+#ppt_h*1.125000"/>
                                          </p:val>
                                        </p:tav>
                                        <p:tav tm="100000">
                                          <p:val>
                                            <p:strVal val="#ppt_y"/>
                                          </p:val>
                                        </p:tav>
                                      </p:tavLst>
                                    </p:anim>
                                    <p:animEffect transition="in" filter="wipe(up)">
                                      <p:cBhvr>
                                        <p:cTn id="12" dur="500"/>
                                        <p:tgtEl>
                                          <p:spTgt spid="21"/>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p:tgtEl>
                                          <p:spTgt spid="24"/>
                                        </p:tgtEl>
                                        <p:attrNameLst>
                                          <p:attrName>ppt_y</p:attrName>
                                        </p:attrNameLst>
                                      </p:cBhvr>
                                      <p:tavLst>
                                        <p:tav tm="0">
                                          <p:val>
                                            <p:strVal val="#ppt_y+#ppt_h*1.125000"/>
                                          </p:val>
                                        </p:tav>
                                        <p:tav tm="100000">
                                          <p:val>
                                            <p:strVal val="#ppt_y"/>
                                          </p:val>
                                        </p:tav>
                                      </p:tavLst>
                                    </p:anim>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4"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7C85B3-5BDB-45F0-B769-E577E41FCDDB}"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76047-6D8B-40E5-9820-BFA42EA4E19A}" type="slidenum">
              <a:rPr lang="en-US" smtClean="0"/>
              <a:t>‹#›</a:t>
            </a:fld>
            <a:endParaRPr lang="en-US"/>
          </a:p>
        </p:txBody>
      </p:sp>
    </p:spTree>
    <p:extLst>
      <p:ext uri="{BB962C8B-B14F-4D97-AF65-F5344CB8AC3E}">
        <p14:creationId xmlns:p14="http://schemas.microsoft.com/office/powerpoint/2010/main" val="294417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7C85B3-5BDB-45F0-B769-E577E41FCDDB}"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76047-6D8B-40E5-9820-BFA42EA4E19A}" type="slidenum">
              <a:rPr lang="en-US" smtClean="0"/>
              <a:t>‹#›</a:t>
            </a:fld>
            <a:endParaRPr lang="en-US"/>
          </a:p>
        </p:txBody>
      </p:sp>
    </p:spTree>
    <p:extLst>
      <p:ext uri="{BB962C8B-B14F-4D97-AF65-F5344CB8AC3E}">
        <p14:creationId xmlns:p14="http://schemas.microsoft.com/office/powerpoint/2010/main" val="2822125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C85B3-5BDB-45F0-B769-E577E41FCDDB}" type="datetimeFigureOut">
              <a:rPr lang="en-US" smtClean="0"/>
              <a:t>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76047-6D8B-40E5-9820-BFA42EA4E19A}" type="slidenum">
              <a:rPr lang="en-US" smtClean="0"/>
              <a:t>‹#›</a:t>
            </a:fld>
            <a:endParaRPr lang="en-US"/>
          </a:p>
        </p:txBody>
      </p:sp>
    </p:spTree>
    <p:extLst>
      <p:ext uri="{BB962C8B-B14F-4D97-AF65-F5344CB8AC3E}">
        <p14:creationId xmlns:p14="http://schemas.microsoft.com/office/powerpoint/2010/main" val="115401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4" r:id="rId12"/>
    <p:sldLayoutId id="2147483698" r:id="rId13"/>
    <p:sldLayoutId id="2147483675" r:id="rId14"/>
    <p:sldLayoutId id="2147483710" r:id="rId15"/>
    <p:sldLayoutId id="2147483711" r:id="rId16"/>
    <p:sldLayoutId id="2147483689" r:id="rId17"/>
    <p:sldLayoutId id="2147483705" r:id="rId18"/>
    <p:sldLayoutId id="2147483662" r:id="rId19"/>
    <p:sldLayoutId id="2147483712" r:id="rId20"/>
    <p:sldLayoutId id="214748371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Oval 148"/>
          <p:cNvSpPr>
            <a:spLocks noChangeAspect="1"/>
          </p:cNvSpPr>
          <p:nvPr/>
        </p:nvSpPr>
        <p:spPr>
          <a:xfrm>
            <a:off x="4889192" y="6108588"/>
            <a:ext cx="548640" cy="54864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dirty="0">
              <a:solidFill>
                <a:schemeClr val="bg1"/>
              </a:solidFill>
              <a:latin typeface="FontAwesome" pitchFamily="2" charset="0"/>
            </a:endParaRPr>
          </a:p>
        </p:txBody>
      </p:sp>
      <p:sp>
        <p:nvSpPr>
          <p:cNvPr id="150" name="TextBox 149"/>
          <p:cNvSpPr txBox="1"/>
          <p:nvPr/>
        </p:nvSpPr>
        <p:spPr>
          <a:xfrm>
            <a:off x="5517732" y="6075131"/>
            <a:ext cx="1122423" cy="307777"/>
          </a:xfrm>
          <a:prstGeom prst="rect">
            <a:avLst/>
          </a:prstGeom>
          <a:noFill/>
        </p:spPr>
        <p:txBody>
          <a:bodyPr wrap="none" rtlCol="0">
            <a:spAutoFit/>
          </a:bodyPr>
          <a:lstStyle/>
          <a:p>
            <a:r>
              <a:rPr lang="en-US" sz="1400" b="1" dirty="0">
                <a:solidFill>
                  <a:srgbClr val="434A54"/>
                </a:solidFill>
                <a:latin typeface="Source Sans Pro" panose="020B0503030403020204" pitchFamily="34" charset="0"/>
                <a:ea typeface="Open Sans" panose="020B0606030504020204" pitchFamily="34" charset="0"/>
                <a:cs typeface="Open Sans" panose="020B0606030504020204" pitchFamily="34" charset="0"/>
              </a:rPr>
              <a:t>Powered by</a:t>
            </a:r>
          </a:p>
        </p:txBody>
      </p:sp>
      <p:sp>
        <p:nvSpPr>
          <p:cNvPr id="153" name="Rectangle 152"/>
          <p:cNvSpPr/>
          <p:nvPr/>
        </p:nvSpPr>
        <p:spPr>
          <a:xfrm>
            <a:off x="5510519" y="6369721"/>
            <a:ext cx="1919180" cy="276999"/>
          </a:xfrm>
          <a:prstGeom prst="rect">
            <a:avLst/>
          </a:prstGeom>
        </p:spPr>
        <p:txBody>
          <a:bodyPr wrap="none" lIns="0" tIns="0" rIns="0" bIns="0">
            <a:spAutoFit/>
          </a:bodyPr>
          <a:lstStyle/>
          <a:p>
            <a:r>
              <a:rPr lang="en-US" dirty="0"/>
              <a:t>Robo Tech Olympiad</a:t>
            </a:r>
            <a:endParaRPr lang="en-US" sz="1400" dirty="0">
              <a:solidFill>
                <a:srgbClr val="434A54"/>
              </a:solidFill>
              <a:latin typeface="Source Sans Pro" panose="020B0503030403020204" pitchFamily="34" charset="0"/>
              <a:ea typeface="Open Sans" panose="020B0606030504020204" pitchFamily="34" charset="0"/>
              <a:cs typeface="Open Sans" panose="020B0606030504020204" pitchFamily="34" charset="0"/>
            </a:endParaRPr>
          </a:p>
        </p:txBody>
      </p:sp>
      <p:sp>
        <p:nvSpPr>
          <p:cNvPr id="165" name="Rounded Rectangle 164"/>
          <p:cNvSpPr/>
          <p:nvPr/>
        </p:nvSpPr>
        <p:spPr>
          <a:xfrm>
            <a:off x="2737589" y="4955257"/>
            <a:ext cx="7026648" cy="717929"/>
          </a:xfrm>
          <a:prstGeom prst="roundRect">
            <a:avLst>
              <a:gd name="adj" fmla="val 50000"/>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30000"/>
              </a:lnSpc>
            </a:pPr>
            <a:r>
              <a:rPr lang="en-US" sz="2200" b="1" dirty="0">
                <a:solidFill>
                  <a:schemeClr val="tx2"/>
                </a:solidFill>
                <a:latin typeface="Sitka Display Semibold" pitchFamily="2" charset="0"/>
              </a:rPr>
              <a:t>WELCOME To My Innovation Project  PRESENTATION </a:t>
            </a:r>
            <a:endParaRPr lang="en-US" sz="2200" b="1" dirty="0">
              <a:solidFill>
                <a:schemeClr val="tx2"/>
              </a:solidFill>
              <a:latin typeface="Sitka Display Semibold" pitchFamily="2" charset="0"/>
              <a:ea typeface="Roboto Condensed Light" panose="02000000000000000000" pitchFamily="2" charset="0"/>
            </a:endParaRPr>
          </a:p>
        </p:txBody>
      </p:sp>
      <p:grpSp>
        <p:nvGrpSpPr>
          <p:cNvPr id="166" name="Group 165"/>
          <p:cNvGrpSpPr/>
          <p:nvPr/>
        </p:nvGrpSpPr>
        <p:grpSpPr>
          <a:xfrm>
            <a:off x="4651705" y="2313120"/>
            <a:ext cx="608996" cy="591606"/>
            <a:chOff x="4427538" y="3192463"/>
            <a:chExt cx="823913" cy="825500"/>
          </a:xfrm>
          <a:solidFill>
            <a:schemeClr val="accent3"/>
          </a:solidFill>
          <a:effectLst>
            <a:outerShdw blurRad="228600" dist="50800" dir="2700000" algn="tl" rotWithShape="0">
              <a:prstClr val="black">
                <a:alpha val="40000"/>
              </a:prstClr>
            </a:outerShdw>
          </a:effectLst>
        </p:grpSpPr>
        <p:sp>
          <p:nvSpPr>
            <p:cNvPr id="167" name="Oval 23"/>
            <p:cNvSpPr>
              <a:spLocks noChangeArrowheads="1"/>
            </p:cNvSpPr>
            <p:nvPr/>
          </p:nvSpPr>
          <p:spPr bwMode="auto">
            <a:xfrm>
              <a:off x="4813301" y="3825875"/>
              <a:ext cx="57150" cy="571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8" name="Rectangle 24"/>
            <p:cNvSpPr>
              <a:spLocks noChangeArrowheads="1"/>
            </p:cNvSpPr>
            <p:nvPr/>
          </p:nvSpPr>
          <p:spPr bwMode="auto">
            <a:xfrm>
              <a:off x="4784726" y="3352800"/>
              <a:ext cx="1158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9" name="Freeform 25"/>
            <p:cNvSpPr>
              <a:spLocks noEditPoints="1"/>
            </p:cNvSpPr>
            <p:nvPr/>
          </p:nvSpPr>
          <p:spPr bwMode="auto">
            <a:xfrm>
              <a:off x="4427538" y="3192463"/>
              <a:ext cx="823913" cy="825500"/>
            </a:xfrm>
            <a:custGeom>
              <a:avLst/>
              <a:gdLst>
                <a:gd name="T0" fmla="*/ 143 w 286"/>
                <a:gd name="T1" fmla="*/ 0 h 287"/>
                <a:gd name="T2" fmla="*/ 0 w 286"/>
                <a:gd name="T3" fmla="*/ 143 h 287"/>
                <a:gd name="T4" fmla="*/ 143 w 286"/>
                <a:gd name="T5" fmla="*/ 287 h 287"/>
                <a:gd name="T6" fmla="*/ 286 w 286"/>
                <a:gd name="T7" fmla="*/ 143 h 287"/>
                <a:gd name="T8" fmla="*/ 143 w 286"/>
                <a:gd name="T9" fmla="*/ 0 h 287"/>
                <a:gd name="T10" fmla="*/ 201 w 286"/>
                <a:gd name="T11" fmla="*/ 234 h 287"/>
                <a:gd name="T12" fmla="*/ 187 w 286"/>
                <a:gd name="T13" fmla="*/ 248 h 287"/>
                <a:gd name="T14" fmla="*/ 101 w 286"/>
                <a:gd name="T15" fmla="*/ 248 h 287"/>
                <a:gd name="T16" fmla="*/ 87 w 286"/>
                <a:gd name="T17" fmla="*/ 234 h 287"/>
                <a:gd name="T18" fmla="*/ 87 w 286"/>
                <a:gd name="T19" fmla="*/ 60 h 287"/>
                <a:gd name="T20" fmla="*/ 101 w 286"/>
                <a:gd name="T21" fmla="*/ 46 h 287"/>
                <a:gd name="T22" fmla="*/ 187 w 286"/>
                <a:gd name="T23" fmla="*/ 46 h 287"/>
                <a:gd name="T24" fmla="*/ 201 w 286"/>
                <a:gd name="T25" fmla="*/ 60 h 287"/>
                <a:gd name="T26" fmla="*/ 201 w 286"/>
                <a:gd name="T27"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87">
                  <a:moveTo>
                    <a:pt x="143" y="0"/>
                  </a:moveTo>
                  <a:cubicBezTo>
                    <a:pt x="64" y="0"/>
                    <a:pt x="0" y="64"/>
                    <a:pt x="0" y="143"/>
                  </a:cubicBezTo>
                  <a:cubicBezTo>
                    <a:pt x="0" y="222"/>
                    <a:pt x="64" y="287"/>
                    <a:pt x="143" y="287"/>
                  </a:cubicBezTo>
                  <a:cubicBezTo>
                    <a:pt x="222" y="287"/>
                    <a:pt x="286" y="222"/>
                    <a:pt x="286" y="143"/>
                  </a:cubicBezTo>
                  <a:cubicBezTo>
                    <a:pt x="286" y="64"/>
                    <a:pt x="222" y="0"/>
                    <a:pt x="143" y="0"/>
                  </a:cubicBezTo>
                  <a:close/>
                  <a:moveTo>
                    <a:pt x="201" y="234"/>
                  </a:moveTo>
                  <a:cubicBezTo>
                    <a:pt x="201" y="242"/>
                    <a:pt x="195" y="248"/>
                    <a:pt x="187" y="248"/>
                  </a:cubicBezTo>
                  <a:cubicBezTo>
                    <a:pt x="101" y="248"/>
                    <a:pt x="101" y="248"/>
                    <a:pt x="101" y="248"/>
                  </a:cubicBezTo>
                  <a:cubicBezTo>
                    <a:pt x="93" y="248"/>
                    <a:pt x="87" y="242"/>
                    <a:pt x="87" y="234"/>
                  </a:cubicBezTo>
                  <a:cubicBezTo>
                    <a:pt x="87" y="60"/>
                    <a:pt x="87" y="60"/>
                    <a:pt x="87" y="60"/>
                  </a:cubicBezTo>
                  <a:cubicBezTo>
                    <a:pt x="87" y="52"/>
                    <a:pt x="93" y="46"/>
                    <a:pt x="101" y="46"/>
                  </a:cubicBezTo>
                  <a:cubicBezTo>
                    <a:pt x="187" y="46"/>
                    <a:pt x="187" y="46"/>
                    <a:pt x="187" y="46"/>
                  </a:cubicBezTo>
                  <a:cubicBezTo>
                    <a:pt x="195" y="46"/>
                    <a:pt x="201" y="52"/>
                    <a:pt x="201" y="60"/>
                  </a:cubicBezTo>
                  <a:lnTo>
                    <a:pt x="201"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0" name="Oval 26"/>
            <p:cNvSpPr>
              <a:spLocks noChangeArrowheads="1"/>
            </p:cNvSpPr>
            <p:nvPr/>
          </p:nvSpPr>
          <p:spPr bwMode="auto">
            <a:xfrm>
              <a:off x="4926013" y="3351213"/>
              <a:ext cx="22225"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1" name="Rectangle 27"/>
            <p:cNvSpPr>
              <a:spLocks noChangeArrowheads="1"/>
            </p:cNvSpPr>
            <p:nvPr/>
          </p:nvSpPr>
          <p:spPr bwMode="auto">
            <a:xfrm>
              <a:off x="4710113" y="3397250"/>
              <a:ext cx="265113" cy="400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72" name="Group 171"/>
          <p:cNvGrpSpPr/>
          <p:nvPr/>
        </p:nvGrpSpPr>
        <p:grpSpPr>
          <a:xfrm>
            <a:off x="4603596" y="3829677"/>
            <a:ext cx="756845" cy="736094"/>
            <a:chOff x="4362451" y="5308600"/>
            <a:chExt cx="1023938" cy="1027113"/>
          </a:xfrm>
          <a:solidFill>
            <a:schemeClr val="accent5"/>
          </a:solidFill>
          <a:effectLst>
            <a:outerShdw blurRad="228600" dist="50800" dir="2700000" algn="tl" rotWithShape="0">
              <a:prstClr val="black">
                <a:alpha val="40000"/>
              </a:prstClr>
            </a:outerShdw>
          </a:effectLst>
        </p:grpSpPr>
        <p:sp>
          <p:nvSpPr>
            <p:cNvPr id="173" name="Freeform 29"/>
            <p:cNvSpPr>
              <a:spLocks noEditPoints="1"/>
            </p:cNvSpPr>
            <p:nvPr/>
          </p:nvSpPr>
          <p:spPr bwMode="auto">
            <a:xfrm>
              <a:off x="4362451" y="5308600"/>
              <a:ext cx="1023938" cy="1027113"/>
            </a:xfrm>
            <a:custGeom>
              <a:avLst/>
              <a:gdLst>
                <a:gd name="T0" fmla="*/ 178 w 356"/>
                <a:gd name="T1" fmla="*/ 0 h 357"/>
                <a:gd name="T2" fmla="*/ 0 w 356"/>
                <a:gd name="T3" fmla="*/ 179 h 357"/>
                <a:gd name="T4" fmla="*/ 178 w 356"/>
                <a:gd name="T5" fmla="*/ 357 h 357"/>
                <a:gd name="T6" fmla="*/ 356 w 356"/>
                <a:gd name="T7" fmla="*/ 179 h 357"/>
                <a:gd name="T8" fmla="*/ 178 w 356"/>
                <a:gd name="T9" fmla="*/ 0 h 357"/>
                <a:gd name="T10" fmla="*/ 276 w 356"/>
                <a:gd name="T11" fmla="*/ 268 h 357"/>
                <a:gd name="T12" fmla="*/ 80 w 356"/>
                <a:gd name="T13" fmla="*/ 268 h 357"/>
                <a:gd name="T14" fmla="*/ 80 w 356"/>
                <a:gd name="T15" fmla="*/ 190 h 357"/>
                <a:gd name="T16" fmla="*/ 148 w 356"/>
                <a:gd name="T17" fmla="*/ 190 h 357"/>
                <a:gd name="T18" fmla="*/ 148 w 356"/>
                <a:gd name="T19" fmla="*/ 210 h 357"/>
                <a:gd name="T20" fmla="*/ 148 w 356"/>
                <a:gd name="T21" fmla="*/ 224 h 357"/>
                <a:gd name="T22" fmla="*/ 208 w 356"/>
                <a:gd name="T23" fmla="*/ 224 h 357"/>
                <a:gd name="T24" fmla="*/ 208 w 356"/>
                <a:gd name="T25" fmla="*/ 224 h 357"/>
                <a:gd name="T26" fmla="*/ 208 w 356"/>
                <a:gd name="T27" fmla="*/ 210 h 357"/>
                <a:gd name="T28" fmla="*/ 208 w 356"/>
                <a:gd name="T29" fmla="*/ 190 h 357"/>
                <a:gd name="T30" fmla="*/ 276 w 356"/>
                <a:gd name="T31" fmla="*/ 190 h 357"/>
                <a:gd name="T32" fmla="*/ 276 w 356"/>
                <a:gd name="T33" fmla="*/ 268 h 357"/>
                <a:gd name="T34" fmla="*/ 276 w 356"/>
                <a:gd name="T35" fmla="*/ 176 h 357"/>
                <a:gd name="T36" fmla="*/ 194 w 356"/>
                <a:gd name="T37" fmla="*/ 176 h 357"/>
                <a:gd name="T38" fmla="*/ 194 w 356"/>
                <a:gd name="T39" fmla="*/ 176 h 357"/>
                <a:gd name="T40" fmla="*/ 194 w 356"/>
                <a:gd name="T41" fmla="*/ 176 h 357"/>
                <a:gd name="T42" fmla="*/ 194 w 356"/>
                <a:gd name="T43" fmla="*/ 210 h 357"/>
                <a:gd name="T44" fmla="*/ 162 w 356"/>
                <a:gd name="T45" fmla="*/ 210 h 357"/>
                <a:gd name="T46" fmla="*/ 162 w 356"/>
                <a:gd name="T47" fmla="*/ 176 h 357"/>
                <a:gd name="T48" fmla="*/ 162 w 356"/>
                <a:gd name="T49" fmla="*/ 176 h 357"/>
                <a:gd name="T50" fmla="*/ 80 w 356"/>
                <a:gd name="T51" fmla="*/ 176 h 357"/>
                <a:gd name="T52" fmla="*/ 80 w 356"/>
                <a:gd name="T53" fmla="*/ 121 h 357"/>
                <a:gd name="T54" fmla="*/ 139 w 356"/>
                <a:gd name="T55" fmla="*/ 121 h 357"/>
                <a:gd name="T56" fmla="*/ 139 w 356"/>
                <a:gd name="T57" fmla="*/ 121 h 357"/>
                <a:gd name="T58" fmla="*/ 139 w 356"/>
                <a:gd name="T59" fmla="*/ 83 h 357"/>
                <a:gd name="T60" fmla="*/ 217 w 356"/>
                <a:gd name="T61" fmla="*/ 83 h 357"/>
                <a:gd name="T62" fmla="*/ 217 w 356"/>
                <a:gd name="T63" fmla="*/ 121 h 357"/>
                <a:gd name="T64" fmla="*/ 217 w 356"/>
                <a:gd name="T65" fmla="*/ 121 h 357"/>
                <a:gd name="T66" fmla="*/ 276 w 356"/>
                <a:gd name="T67" fmla="*/ 121 h 357"/>
                <a:gd name="T68" fmla="*/ 276 w 356"/>
                <a:gd name="T69" fmla="*/ 17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6" h="357">
                  <a:moveTo>
                    <a:pt x="178" y="0"/>
                  </a:moveTo>
                  <a:cubicBezTo>
                    <a:pt x="79" y="0"/>
                    <a:pt x="0" y="80"/>
                    <a:pt x="0" y="179"/>
                  </a:cubicBezTo>
                  <a:cubicBezTo>
                    <a:pt x="0" y="277"/>
                    <a:pt x="79" y="357"/>
                    <a:pt x="178" y="357"/>
                  </a:cubicBezTo>
                  <a:cubicBezTo>
                    <a:pt x="277" y="357"/>
                    <a:pt x="356" y="277"/>
                    <a:pt x="356" y="179"/>
                  </a:cubicBezTo>
                  <a:cubicBezTo>
                    <a:pt x="356" y="80"/>
                    <a:pt x="277" y="0"/>
                    <a:pt x="178" y="0"/>
                  </a:cubicBezTo>
                  <a:close/>
                  <a:moveTo>
                    <a:pt x="276" y="268"/>
                  </a:moveTo>
                  <a:cubicBezTo>
                    <a:pt x="80" y="268"/>
                    <a:pt x="80" y="268"/>
                    <a:pt x="80" y="268"/>
                  </a:cubicBezTo>
                  <a:cubicBezTo>
                    <a:pt x="80" y="190"/>
                    <a:pt x="80" y="190"/>
                    <a:pt x="80" y="190"/>
                  </a:cubicBezTo>
                  <a:cubicBezTo>
                    <a:pt x="148" y="190"/>
                    <a:pt x="148" y="190"/>
                    <a:pt x="148" y="190"/>
                  </a:cubicBezTo>
                  <a:cubicBezTo>
                    <a:pt x="148" y="210"/>
                    <a:pt x="148" y="210"/>
                    <a:pt x="148" y="210"/>
                  </a:cubicBezTo>
                  <a:cubicBezTo>
                    <a:pt x="148" y="224"/>
                    <a:pt x="148" y="224"/>
                    <a:pt x="148" y="224"/>
                  </a:cubicBezTo>
                  <a:cubicBezTo>
                    <a:pt x="208" y="224"/>
                    <a:pt x="208" y="224"/>
                    <a:pt x="208" y="224"/>
                  </a:cubicBezTo>
                  <a:cubicBezTo>
                    <a:pt x="208" y="224"/>
                    <a:pt x="208" y="224"/>
                    <a:pt x="208" y="224"/>
                  </a:cubicBezTo>
                  <a:cubicBezTo>
                    <a:pt x="208" y="210"/>
                    <a:pt x="208" y="210"/>
                    <a:pt x="208" y="210"/>
                  </a:cubicBezTo>
                  <a:cubicBezTo>
                    <a:pt x="208" y="190"/>
                    <a:pt x="208" y="190"/>
                    <a:pt x="208" y="190"/>
                  </a:cubicBezTo>
                  <a:cubicBezTo>
                    <a:pt x="276" y="190"/>
                    <a:pt x="276" y="190"/>
                    <a:pt x="276" y="190"/>
                  </a:cubicBezTo>
                  <a:lnTo>
                    <a:pt x="276" y="268"/>
                  </a:lnTo>
                  <a:close/>
                  <a:moveTo>
                    <a:pt x="276" y="176"/>
                  </a:moveTo>
                  <a:cubicBezTo>
                    <a:pt x="194" y="176"/>
                    <a:pt x="194" y="176"/>
                    <a:pt x="194" y="176"/>
                  </a:cubicBezTo>
                  <a:cubicBezTo>
                    <a:pt x="194" y="176"/>
                    <a:pt x="194" y="176"/>
                    <a:pt x="194" y="176"/>
                  </a:cubicBezTo>
                  <a:cubicBezTo>
                    <a:pt x="194" y="176"/>
                    <a:pt x="194" y="176"/>
                    <a:pt x="194" y="176"/>
                  </a:cubicBezTo>
                  <a:cubicBezTo>
                    <a:pt x="194" y="210"/>
                    <a:pt x="194" y="210"/>
                    <a:pt x="194" y="210"/>
                  </a:cubicBezTo>
                  <a:cubicBezTo>
                    <a:pt x="162" y="210"/>
                    <a:pt x="162" y="210"/>
                    <a:pt x="162" y="210"/>
                  </a:cubicBezTo>
                  <a:cubicBezTo>
                    <a:pt x="162" y="176"/>
                    <a:pt x="162" y="176"/>
                    <a:pt x="162" y="176"/>
                  </a:cubicBezTo>
                  <a:cubicBezTo>
                    <a:pt x="162" y="176"/>
                    <a:pt x="162" y="176"/>
                    <a:pt x="162" y="176"/>
                  </a:cubicBezTo>
                  <a:cubicBezTo>
                    <a:pt x="80" y="176"/>
                    <a:pt x="80" y="176"/>
                    <a:pt x="80" y="176"/>
                  </a:cubicBezTo>
                  <a:cubicBezTo>
                    <a:pt x="80" y="121"/>
                    <a:pt x="80" y="121"/>
                    <a:pt x="80" y="121"/>
                  </a:cubicBezTo>
                  <a:cubicBezTo>
                    <a:pt x="139" y="121"/>
                    <a:pt x="139" y="121"/>
                    <a:pt x="139" y="121"/>
                  </a:cubicBezTo>
                  <a:cubicBezTo>
                    <a:pt x="139" y="121"/>
                    <a:pt x="139" y="121"/>
                    <a:pt x="139" y="121"/>
                  </a:cubicBezTo>
                  <a:cubicBezTo>
                    <a:pt x="139" y="83"/>
                    <a:pt x="139" y="83"/>
                    <a:pt x="139" y="83"/>
                  </a:cubicBezTo>
                  <a:cubicBezTo>
                    <a:pt x="217" y="83"/>
                    <a:pt x="217" y="83"/>
                    <a:pt x="217" y="83"/>
                  </a:cubicBezTo>
                  <a:cubicBezTo>
                    <a:pt x="217" y="121"/>
                    <a:pt x="217" y="121"/>
                    <a:pt x="217" y="121"/>
                  </a:cubicBezTo>
                  <a:cubicBezTo>
                    <a:pt x="217" y="121"/>
                    <a:pt x="217" y="121"/>
                    <a:pt x="217" y="121"/>
                  </a:cubicBezTo>
                  <a:cubicBezTo>
                    <a:pt x="276" y="121"/>
                    <a:pt x="276" y="121"/>
                    <a:pt x="276" y="121"/>
                  </a:cubicBezTo>
                  <a:lnTo>
                    <a:pt x="276"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4" name="Freeform 30"/>
            <p:cNvSpPr>
              <a:spLocks/>
            </p:cNvSpPr>
            <p:nvPr/>
          </p:nvSpPr>
          <p:spPr bwMode="auto">
            <a:xfrm>
              <a:off x="4822826" y="5618163"/>
              <a:ext cx="103188" cy="38100"/>
            </a:xfrm>
            <a:custGeom>
              <a:avLst/>
              <a:gdLst>
                <a:gd name="T0" fmla="*/ 0 w 65"/>
                <a:gd name="T1" fmla="*/ 0 h 24"/>
                <a:gd name="T2" fmla="*/ 0 w 65"/>
                <a:gd name="T3" fmla="*/ 24 h 24"/>
                <a:gd name="T4" fmla="*/ 0 w 65"/>
                <a:gd name="T5" fmla="*/ 24 h 24"/>
                <a:gd name="T6" fmla="*/ 65 w 65"/>
                <a:gd name="T7" fmla="*/ 24 h 24"/>
                <a:gd name="T8" fmla="*/ 65 w 65"/>
                <a:gd name="T9" fmla="*/ 24 h 24"/>
                <a:gd name="T10" fmla="*/ 65 w 65"/>
                <a:gd name="T11" fmla="*/ 0 h 24"/>
                <a:gd name="T12" fmla="*/ 0 w 6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5" h="24">
                  <a:moveTo>
                    <a:pt x="0" y="0"/>
                  </a:moveTo>
                  <a:lnTo>
                    <a:pt x="0" y="24"/>
                  </a:lnTo>
                  <a:lnTo>
                    <a:pt x="0" y="24"/>
                  </a:lnTo>
                  <a:lnTo>
                    <a:pt x="65" y="24"/>
                  </a:lnTo>
                  <a:lnTo>
                    <a:pt x="65" y="24"/>
                  </a:lnTo>
                  <a:lnTo>
                    <a:pt x="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75" name="Freeform 31"/>
          <p:cNvSpPr>
            <a:spLocks noEditPoints="1"/>
          </p:cNvSpPr>
          <p:nvPr/>
        </p:nvSpPr>
        <p:spPr bwMode="auto">
          <a:xfrm>
            <a:off x="5765264" y="1917200"/>
            <a:ext cx="594915" cy="577953"/>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3"/>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176" name="Group 175"/>
          <p:cNvGrpSpPr/>
          <p:nvPr/>
        </p:nvGrpSpPr>
        <p:grpSpPr>
          <a:xfrm>
            <a:off x="6756788" y="3825126"/>
            <a:ext cx="748630" cy="725854"/>
            <a:chOff x="7275513" y="5302250"/>
            <a:chExt cx="1012825" cy="1012825"/>
          </a:xfrm>
          <a:solidFill>
            <a:schemeClr val="accent3"/>
          </a:solidFill>
          <a:effectLst>
            <a:outerShdw blurRad="228600" dist="50800" dir="2700000" algn="tl" rotWithShape="0">
              <a:prstClr val="black">
                <a:alpha val="40000"/>
              </a:prstClr>
            </a:outerShdw>
          </a:effectLst>
        </p:grpSpPr>
        <p:sp>
          <p:nvSpPr>
            <p:cNvPr id="177" name="Freeform 34"/>
            <p:cNvSpPr>
              <a:spLocks/>
            </p:cNvSpPr>
            <p:nvPr/>
          </p:nvSpPr>
          <p:spPr bwMode="auto">
            <a:xfrm>
              <a:off x="7467601"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8" name="Freeform 35"/>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79" name="Freeform 36"/>
          <p:cNvSpPr>
            <a:spLocks noEditPoints="1"/>
          </p:cNvSpPr>
          <p:nvPr/>
        </p:nvSpPr>
        <p:spPr bwMode="auto">
          <a:xfrm>
            <a:off x="7524193" y="1541758"/>
            <a:ext cx="759191" cy="733818"/>
          </a:xfrm>
          <a:custGeom>
            <a:avLst/>
            <a:gdLst>
              <a:gd name="T0" fmla="*/ 178 w 357"/>
              <a:gd name="T1" fmla="*/ 0 h 356"/>
              <a:gd name="T2" fmla="*/ 0 w 357"/>
              <a:gd name="T3" fmla="*/ 178 h 356"/>
              <a:gd name="T4" fmla="*/ 178 w 357"/>
              <a:gd name="T5" fmla="*/ 356 h 356"/>
              <a:gd name="T6" fmla="*/ 357 w 357"/>
              <a:gd name="T7" fmla="*/ 178 h 356"/>
              <a:gd name="T8" fmla="*/ 178 w 357"/>
              <a:gd name="T9" fmla="*/ 0 h 356"/>
              <a:gd name="T10" fmla="*/ 220 w 357"/>
              <a:gd name="T11" fmla="*/ 77 h 356"/>
              <a:gd name="T12" fmla="*/ 258 w 357"/>
              <a:gd name="T13" fmla="*/ 77 h 356"/>
              <a:gd name="T14" fmla="*/ 258 w 357"/>
              <a:gd name="T15" fmla="*/ 125 h 356"/>
              <a:gd name="T16" fmla="*/ 220 w 357"/>
              <a:gd name="T17" fmla="*/ 94 h 356"/>
              <a:gd name="T18" fmla="*/ 220 w 357"/>
              <a:gd name="T19" fmla="*/ 77 h 356"/>
              <a:gd name="T20" fmla="*/ 258 w 357"/>
              <a:gd name="T21" fmla="*/ 200 h 356"/>
              <a:gd name="T22" fmla="*/ 258 w 357"/>
              <a:gd name="T23" fmla="*/ 272 h 356"/>
              <a:gd name="T24" fmla="*/ 208 w 357"/>
              <a:gd name="T25" fmla="*/ 272 h 356"/>
              <a:gd name="T26" fmla="*/ 208 w 357"/>
              <a:gd name="T27" fmla="*/ 185 h 356"/>
              <a:gd name="T28" fmla="*/ 149 w 357"/>
              <a:gd name="T29" fmla="*/ 185 h 356"/>
              <a:gd name="T30" fmla="*/ 149 w 357"/>
              <a:gd name="T31" fmla="*/ 272 h 356"/>
              <a:gd name="T32" fmla="*/ 98 w 357"/>
              <a:gd name="T33" fmla="*/ 272 h 356"/>
              <a:gd name="T34" fmla="*/ 98 w 357"/>
              <a:gd name="T35" fmla="*/ 184 h 356"/>
              <a:gd name="T36" fmla="*/ 178 w 357"/>
              <a:gd name="T37" fmla="*/ 118 h 356"/>
              <a:gd name="T38" fmla="*/ 220 w 357"/>
              <a:gd name="T39" fmla="*/ 152 h 356"/>
              <a:gd name="T40" fmla="*/ 258 w 357"/>
              <a:gd name="T41" fmla="*/ 184 h 356"/>
              <a:gd name="T42" fmla="*/ 258 w 357"/>
              <a:gd name="T43" fmla="*/ 200 h 356"/>
              <a:gd name="T44" fmla="*/ 276 w 357"/>
              <a:gd name="T45" fmla="*/ 190 h 356"/>
              <a:gd name="T46" fmla="*/ 258 w 357"/>
              <a:gd name="T47" fmla="*/ 175 h 356"/>
              <a:gd name="T48" fmla="*/ 220 w 357"/>
              <a:gd name="T49" fmla="*/ 144 h 356"/>
              <a:gd name="T50" fmla="*/ 178 w 357"/>
              <a:gd name="T51" fmla="*/ 110 h 356"/>
              <a:gd name="T52" fmla="*/ 98 w 357"/>
              <a:gd name="T53" fmla="*/ 175 h 356"/>
              <a:gd name="T54" fmla="*/ 81 w 357"/>
              <a:gd name="T55" fmla="*/ 190 h 356"/>
              <a:gd name="T56" fmla="*/ 60 w 357"/>
              <a:gd name="T57" fmla="*/ 165 h 356"/>
              <a:gd name="T58" fmla="*/ 178 w 357"/>
              <a:gd name="T59" fmla="*/ 69 h 356"/>
              <a:gd name="T60" fmla="*/ 220 w 357"/>
              <a:gd name="T61" fmla="*/ 102 h 356"/>
              <a:gd name="T62" fmla="*/ 258 w 357"/>
              <a:gd name="T63" fmla="*/ 134 h 356"/>
              <a:gd name="T64" fmla="*/ 296 w 357"/>
              <a:gd name="T65" fmla="*/ 165 h 356"/>
              <a:gd name="T66" fmla="*/ 276 w 357"/>
              <a:gd name="T67" fmla="*/ 19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356">
                <a:moveTo>
                  <a:pt x="178" y="0"/>
                </a:moveTo>
                <a:cubicBezTo>
                  <a:pt x="80" y="0"/>
                  <a:pt x="0" y="80"/>
                  <a:pt x="0" y="178"/>
                </a:cubicBezTo>
                <a:cubicBezTo>
                  <a:pt x="0" y="277"/>
                  <a:pt x="80" y="356"/>
                  <a:pt x="178" y="356"/>
                </a:cubicBezTo>
                <a:cubicBezTo>
                  <a:pt x="277" y="356"/>
                  <a:pt x="357" y="277"/>
                  <a:pt x="357" y="178"/>
                </a:cubicBezTo>
                <a:cubicBezTo>
                  <a:pt x="357" y="80"/>
                  <a:pt x="277" y="0"/>
                  <a:pt x="178" y="0"/>
                </a:cubicBezTo>
                <a:close/>
                <a:moveTo>
                  <a:pt x="220" y="77"/>
                </a:moveTo>
                <a:cubicBezTo>
                  <a:pt x="258" y="77"/>
                  <a:pt x="258" y="77"/>
                  <a:pt x="258" y="77"/>
                </a:cubicBezTo>
                <a:cubicBezTo>
                  <a:pt x="258" y="125"/>
                  <a:pt x="258" y="125"/>
                  <a:pt x="258" y="125"/>
                </a:cubicBezTo>
                <a:cubicBezTo>
                  <a:pt x="220" y="94"/>
                  <a:pt x="220" y="94"/>
                  <a:pt x="220" y="94"/>
                </a:cubicBezTo>
                <a:lnTo>
                  <a:pt x="220" y="77"/>
                </a:lnTo>
                <a:close/>
                <a:moveTo>
                  <a:pt x="258" y="200"/>
                </a:moveTo>
                <a:cubicBezTo>
                  <a:pt x="258" y="272"/>
                  <a:pt x="258" y="272"/>
                  <a:pt x="258" y="272"/>
                </a:cubicBezTo>
                <a:cubicBezTo>
                  <a:pt x="208" y="272"/>
                  <a:pt x="208" y="272"/>
                  <a:pt x="208" y="272"/>
                </a:cubicBezTo>
                <a:cubicBezTo>
                  <a:pt x="208" y="185"/>
                  <a:pt x="208" y="185"/>
                  <a:pt x="208" y="185"/>
                </a:cubicBezTo>
                <a:cubicBezTo>
                  <a:pt x="149" y="185"/>
                  <a:pt x="149" y="185"/>
                  <a:pt x="149" y="185"/>
                </a:cubicBezTo>
                <a:cubicBezTo>
                  <a:pt x="149" y="272"/>
                  <a:pt x="149" y="272"/>
                  <a:pt x="149" y="272"/>
                </a:cubicBezTo>
                <a:cubicBezTo>
                  <a:pt x="98" y="272"/>
                  <a:pt x="98" y="272"/>
                  <a:pt x="98" y="272"/>
                </a:cubicBezTo>
                <a:cubicBezTo>
                  <a:pt x="98" y="184"/>
                  <a:pt x="98" y="184"/>
                  <a:pt x="98" y="184"/>
                </a:cubicBezTo>
                <a:cubicBezTo>
                  <a:pt x="178" y="118"/>
                  <a:pt x="178" y="118"/>
                  <a:pt x="178" y="118"/>
                </a:cubicBezTo>
                <a:cubicBezTo>
                  <a:pt x="220" y="152"/>
                  <a:pt x="220" y="152"/>
                  <a:pt x="220" y="152"/>
                </a:cubicBezTo>
                <a:cubicBezTo>
                  <a:pt x="258" y="184"/>
                  <a:pt x="258" y="184"/>
                  <a:pt x="258" y="184"/>
                </a:cubicBezTo>
                <a:lnTo>
                  <a:pt x="258" y="200"/>
                </a:lnTo>
                <a:close/>
                <a:moveTo>
                  <a:pt x="276" y="190"/>
                </a:moveTo>
                <a:cubicBezTo>
                  <a:pt x="258" y="175"/>
                  <a:pt x="258" y="175"/>
                  <a:pt x="258" y="175"/>
                </a:cubicBezTo>
                <a:cubicBezTo>
                  <a:pt x="220" y="144"/>
                  <a:pt x="220" y="144"/>
                  <a:pt x="220" y="144"/>
                </a:cubicBezTo>
                <a:cubicBezTo>
                  <a:pt x="178" y="110"/>
                  <a:pt x="178" y="110"/>
                  <a:pt x="178" y="110"/>
                </a:cubicBezTo>
                <a:cubicBezTo>
                  <a:pt x="98" y="175"/>
                  <a:pt x="98" y="175"/>
                  <a:pt x="98" y="175"/>
                </a:cubicBezTo>
                <a:cubicBezTo>
                  <a:pt x="81" y="190"/>
                  <a:pt x="81" y="190"/>
                  <a:pt x="81" y="190"/>
                </a:cubicBezTo>
                <a:cubicBezTo>
                  <a:pt x="60" y="165"/>
                  <a:pt x="60" y="165"/>
                  <a:pt x="60" y="165"/>
                </a:cubicBezTo>
                <a:cubicBezTo>
                  <a:pt x="178" y="69"/>
                  <a:pt x="178" y="69"/>
                  <a:pt x="178" y="69"/>
                </a:cubicBezTo>
                <a:cubicBezTo>
                  <a:pt x="220" y="102"/>
                  <a:pt x="220" y="102"/>
                  <a:pt x="220" y="102"/>
                </a:cubicBezTo>
                <a:cubicBezTo>
                  <a:pt x="258" y="134"/>
                  <a:pt x="258" y="134"/>
                  <a:pt x="258" y="134"/>
                </a:cubicBezTo>
                <a:cubicBezTo>
                  <a:pt x="296" y="165"/>
                  <a:pt x="296" y="165"/>
                  <a:pt x="296" y="165"/>
                </a:cubicBezTo>
                <a:lnTo>
                  <a:pt x="276" y="190"/>
                </a:lnTo>
                <a:close/>
              </a:path>
            </a:pathLst>
          </a:custGeom>
          <a:solidFill>
            <a:schemeClr val="accent5"/>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180" name="Group 179"/>
          <p:cNvGrpSpPr/>
          <p:nvPr/>
        </p:nvGrpSpPr>
        <p:grpSpPr>
          <a:xfrm>
            <a:off x="5828627" y="2597546"/>
            <a:ext cx="505736" cy="493763"/>
            <a:chOff x="6019801" y="3589338"/>
            <a:chExt cx="684213" cy="688975"/>
          </a:xfrm>
          <a:solidFill>
            <a:schemeClr val="accent1"/>
          </a:solidFill>
          <a:effectLst>
            <a:outerShdw blurRad="228600" dist="50800" dir="2700000" algn="tl" rotWithShape="0">
              <a:prstClr val="black">
                <a:alpha val="40000"/>
              </a:prstClr>
            </a:outerShdw>
          </a:effectLst>
        </p:grpSpPr>
        <p:sp>
          <p:nvSpPr>
            <p:cNvPr id="181" name="Freeform 42"/>
            <p:cNvSpPr>
              <a:spLocks noEditPoints="1"/>
            </p:cNvSpPr>
            <p:nvPr/>
          </p:nvSpPr>
          <p:spPr bwMode="auto">
            <a:xfrm>
              <a:off x="6169026" y="3857625"/>
              <a:ext cx="236538" cy="234950"/>
            </a:xfrm>
            <a:custGeom>
              <a:avLst/>
              <a:gdLst>
                <a:gd name="T0" fmla="*/ 5 w 82"/>
                <a:gd name="T1" fmla="*/ 60 h 82"/>
                <a:gd name="T2" fmla="*/ 7 w 82"/>
                <a:gd name="T3" fmla="*/ 64 h 82"/>
                <a:gd name="T4" fmla="*/ 9 w 82"/>
                <a:gd name="T5" fmla="*/ 66 h 82"/>
                <a:gd name="T6" fmla="*/ 10 w 82"/>
                <a:gd name="T7" fmla="*/ 68 h 82"/>
                <a:gd name="T8" fmla="*/ 12 w 82"/>
                <a:gd name="T9" fmla="*/ 70 h 82"/>
                <a:gd name="T10" fmla="*/ 15 w 82"/>
                <a:gd name="T11" fmla="*/ 72 h 82"/>
                <a:gd name="T12" fmla="*/ 17 w 82"/>
                <a:gd name="T13" fmla="*/ 74 h 82"/>
                <a:gd name="T14" fmla="*/ 20 w 82"/>
                <a:gd name="T15" fmla="*/ 76 h 82"/>
                <a:gd name="T16" fmla="*/ 29 w 82"/>
                <a:gd name="T17" fmla="*/ 80 h 82"/>
                <a:gd name="T18" fmla="*/ 41 w 82"/>
                <a:gd name="T19" fmla="*/ 82 h 82"/>
                <a:gd name="T20" fmla="*/ 71 w 82"/>
                <a:gd name="T21" fmla="*/ 68 h 82"/>
                <a:gd name="T22" fmla="*/ 75 w 82"/>
                <a:gd name="T23" fmla="*/ 64 h 82"/>
                <a:gd name="T24" fmla="*/ 79 w 82"/>
                <a:gd name="T25" fmla="*/ 55 h 82"/>
                <a:gd name="T26" fmla="*/ 82 w 82"/>
                <a:gd name="T27" fmla="*/ 41 h 82"/>
                <a:gd name="T28" fmla="*/ 82 w 82"/>
                <a:gd name="T29" fmla="*/ 37 h 82"/>
                <a:gd name="T30" fmla="*/ 81 w 82"/>
                <a:gd name="T31" fmla="*/ 33 h 82"/>
                <a:gd name="T32" fmla="*/ 79 w 82"/>
                <a:gd name="T33" fmla="*/ 25 h 82"/>
                <a:gd name="T34" fmla="*/ 77 w 82"/>
                <a:gd name="T35" fmla="*/ 22 h 82"/>
                <a:gd name="T36" fmla="*/ 75 w 82"/>
                <a:gd name="T37" fmla="*/ 18 h 82"/>
                <a:gd name="T38" fmla="*/ 71 w 82"/>
                <a:gd name="T39" fmla="*/ 14 h 82"/>
                <a:gd name="T40" fmla="*/ 41 w 82"/>
                <a:gd name="T41" fmla="*/ 0 h 82"/>
                <a:gd name="T42" fmla="*/ 12 w 82"/>
                <a:gd name="T43" fmla="*/ 13 h 82"/>
                <a:gd name="T44" fmla="*/ 10 w 82"/>
                <a:gd name="T45" fmla="*/ 15 h 82"/>
                <a:gd name="T46" fmla="*/ 7 w 82"/>
                <a:gd name="T47" fmla="*/ 18 h 82"/>
                <a:gd name="T48" fmla="*/ 5 w 82"/>
                <a:gd name="T49" fmla="*/ 22 h 82"/>
                <a:gd name="T50" fmla="*/ 4 w 82"/>
                <a:gd name="T51" fmla="*/ 25 h 82"/>
                <a:gd name="T52" fmla="*/ 1 w 82"/>
                <a:gd name="T53" fmla="*/ 33 h 82"/>
                <a:gd name="T54" fmla="*/ 1 w 82"/>
                <a:gd name="T55" fmla="*/ 37 h 82"/>
                <a:gd name="T56" fmla="*/ 0 w 82"/>
                <a:gd name="T57" fmla="*/ 41 h 82"/>
                <a:gd name="T58" fmla="*/ 3 w 82"/>
                <a:gd name="T59" fmla="*/ 55 h 82"/>
                <a:gd name="T60" fmla="*/ 5 w 82"/>
                <a:gd name="T61" fmla="*/ 60 h 82"/>
                <a:gd name="T62" fmla="*/ 41 w 82"/>
                <a:gd name="T63" fmla="*/ 12 h 82"/>
                <a:gd name="T64" fmla="*/ 70 w 82"/>
                <a:gd name="T65" fmla="*/ 41 h 82"/>
                <a:gd name="T66" fmla="*/ 41 w 82"/>
                <a:gd name="T67" fmla="*/ 70 h 82"/>
                <a:gd name="T68" fmla="*/ 12 w 82"/>
                <a:gd name="T69" fmla="*/ 41 h 82"/>
                <a:gd name="T70" fmla="*/ 41 w 82"/>
                <a:gd name="T71" fmla="*/ 1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 h="82">
                  <a:moveTo>
                    <a:pt x="5" y="60"/>
                  </a:moveTo>
                  <a:cubicBezTo>
                    <a:pt x="6" y="62"/>
                    <a:pt x="7" y="63"/>
                    <a:pt x="7" y="64"/>
                  </a:cubicBezTo>
                  <a:cubicBezTo>
                    <a:pt x="8" y="64"/>
                    <a:pt x="8" y="65"/>
                    <a:pt x="9" y="66"/>
                  </a:cubicBezTo>
                  <a:cubicBezTo>
                    <a:pt x="9" y="66"/>
                    <a:pt x="10" y="67"/>
                    <a:pt x="10" y="68"/>
                  </a:cubicBezTo>
                  <a:cubicBezTo>
                    <a:pt x="11" y="68"/>
                    <a:pt x="12" y="69"/>
                    <a:pt x="12" y="70"/>
                  </a:cubicBezTo>
                  <a:cubicBezTo>
                    <a:pt x="13" y="71"/>
                    <a:pt x="14" y="72"/>
                    <a:pt x="15" y="72"/>
                  </a:cubicBezTo>
                  <a:cubicBezTo>
                    <a:pt x="16" y="73"/>
                    <a:pt x="16" y="73"/>
                    <a:pt x="17" y="74"/>
                  </a:cubicBezTo>
                  <a:cubicBezTo>
                    <a:pt x="18" y="74"/>
                    <a:pt x="19" y="75"/>
                    <a:pt x="20" y="76"/>
                  </a:cubicBezTo>
                  <a:cubicBezTo>
                    <a:pt x="23" y="78"/>
                    <a:pt x="26" y="79"/>
                    <a:pt x="29" y="80"/>
                  </a:cubicBezTo>
                  <a:cubicBezTo>
                    <a:pt x="33" y="81"/>
                    <a:pt x="37" y="82"/>
                    <a:pt x="41" y="82"/>
                  </a:cubicBezTo>
                  <a:cubicBezTo>
                    <a:pt x="53" y="82"/>
                    <a:pt x="64" y="77"/>
                    <a:pt x="71" y="68"/>
                  </a:cubicBezTo>
                  <a:cubicBezTo>
                    <a:pt x="73" y="67"/>
                    <a:pt x="74" y="65"/>
                    <a:pt x="75" y="64"/>
                  </a:cubicBezTo>
                  <a:cubicBezTo>
                    <a:pt x="77" y="61"/>
                    <a:pt x="78" y="58"/>
                    <a:pt x="79" y="55"/>
                  </a:cubicBezTo>
                  <a:cubicBezTo>
                    <a:pt x="81" y="51"/>
                    <a:pt x="82" y="46"/>
                    <a:pt x="82" y="41"/>
                  </a:cubicBezTo>
                  <a:cubicBezTo>
                    <a:pt x="82" y="40"/>
                    <a:pt x="82" y="38"/>
                    <a:pt x="82" y="37"/>
                  </a:cubicBezTo>
                  <a:cubicBezTo>
                    <a:pt x="81" y="36"/>
                    <a:pt x="81" y="34"/>
                    <a:pt x="81" y="33"/>
                  </a:cubicBezTo>
                  <a:cubicBezTo>
                    <a:pt x="80" y="30"/>
                    <a:pt x="80" y="28"/>
                    <a:pt x="79" y="25"/>
                  </a:cubicBezTo>
                  <a:cubicBezTo>
                    <a:pt x="78" y="24"/>
                    <a:pt x="78" y="23"/>
                    <a:pt x="77" y="22"/>
                  </a:cubicBezTo>
                  <a:cubicBezTo>
                    <a:pt x="76" y="20"/>
                    <a:pt x="76" y="19"/>
                    <a:pt x="75" y="18"/>
                  </a:cubicBezTo>
                  <a:cubicBezTo>
                    <a:pt x="74" y="17"/>
                    <a:pt x="73" y="15"/>
                    <a:pt x="71" y="14"/>
                  </a:cubicBezTo>
                  <a:cubicBezTo>
                    <a:pt x="64" y="5"/>
                    <a:pt x="53" y="0"/>
                    <a:pt x="41" y="0"/>
                  </a:cubicBezTo>
                  <a:cubicBezTo>
                    <a:pt x="30" y="0"/>
                    <a:pt x="19" y="5"/>
                    <a:pt x="12" y="13"/>
                  </a:cubicBezTo>
                  <a:cubicBezTo>
                    <a:pt x="11" y="14"/>
                    <a:pt x="10" y="14"/>
                    <a:pt x="10" y="15"/>
                  </a:cubicBezTo>
                  <a:cubicBezTo>
                    <a:pt x="9" y="16"/>
                    <a:pt x="8" y="17"/>
                    <a:pt x="7" y="18"/>
                  </a:cubicBezTo>
                  <a:cubicBezTo>
                    <a:pt x="7" y="19"/>
                    <a:pt x="6" y="20"/>
                    <a:pt x="5" y="22"/>
                  </a:cubicBezTo>
                  <a:cubicBezTo>
                    <a:pt x="5" y="23"/>
                    <a:pt x="4" y="24"/>
                    <a:pt x="4" y="25"/>
                  </a:cubicBezTo>
                  <a:cubicBezTo>
                    <a:pt x="3" y="28"/>
                    <a:pt x="2" y="30"/>
                    <a:pt x="1" y="33"/>
                  </a:cubicBezTo>
                  <a:cubicBezTo>
                    <a:pt x="1" y="34"/>
                    <a:pt x="1" y="36"/>
                    <a:pt x="1" y="37"/>
                  </a:cubicBezTo>
                  <a:cubicBezTo>
                    <a:pt x="0" y="38"/>
                    <a:pt x="0" y="40"/>
                    <a:pt x="0" y="41"/>
                  </a:cubicBezTo>
                  <a:cubicBezTo>
                    <a:pt x="0" y="46"/>
                    <a:pt x="1" y="51"/>
                    <a:pt x="3" y="55"/>
                  </a:cubicBezTo>
                  <a:cubicBezTo>
                    <a:pt x="4" y="57"/>
                    <a:pt x="4" y="59"/>
                    <a:pt x="5" y="60"/>
                  </a:cubicBezTo>
                  <a:close/>
                  <a:moveTo>
                    <a:pt x="41" y="12"/>
                  </a:moveTo>
                  <a:cubicBezTo>
                    <a:pt x="57" y="12"/>
                    <a:pt x="70" y="25"/>
                    <a:pt x="70" y="41"/>
                  </a:cubicBezTo>
                  <a:cubicBezTo>
                    <a:pt x="70" y="57"/>
                    <a:pt x="57" y="70"/>
                    <a:pt x="41" y="70"/>
                  </a:cubicBezTo>
                  <a:cubicBezTo>
                    <a:pt x="25" y="70"/>
                    <a:pt x="12" y="57"/>
                    <a:pt x="12" y="41"/>
                  </a:cubicBezTo>
                  <a:cubicBezTo>
                    <a:pt x="12" y="25"/>
                    <a:pt x="25" y="12"/>
                    <a:pt x="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2" name="Freeform 43"/>
            <p:cNvSpPr>
              <a:spLocks noEditPoints="1"/>
            </p:cNvSpPr>
            <p:nvPr/>
          </p:nvSpPr>
          <p:spPr bwMode="auto">
            <a:xfrm>
              <a:off x="6019801" y="3589338"/>
              <a:ext cx="684213" cy="688975"/>
            </a:xfrm>
            <a:custGeom>
              <a:avLst/>
              <a:gdLst>
                <a:gd name="T0" fmla="*/ 119 w 238"/>
                <a:gd name="T1" fmla="*/ 0 h 239"/>
                <a:gd name="T2" fmla="*/ 0 w 238"/>
                <a:gd name="T3" fmla="*/ 119 h 239"/>
                <a:gd name="T4" fmla="*/ 119 w 238"/>
                <a:gd name="T5" fmla="*/ 239 h 239"/>
                <a:gd name="T6" fmla="*/ 238 w 238"/>
                <a:gd name="T7" fmla="*/ 119 h 239"/>
                <a:gd name="T8" fmla="*/ 119 w 238"/>
                <a:gd name="T9" fmla="*/ 0 h 239"/>
                <a:gd name="T10" fmla="*/ 139 w 238"/>
                <a:gd name="T11" fmla="*/ 66 h 239"/>
                <a:gd name="T12" fmla="*/ 166 w 238"/>
                <a:gd name="T13" fmla="*/ 66 h 239"/>
                <a:gd name="T14" fmla="*/ 166 w 238"/>
                <a:gd name="T15" fmla="*/ 78 h 239"/>
                <a:gd name="T16" fmla="*/ 139 w 238"/>
                <a:gd name="T17" fmla="*/ 78 h 239"/>
                <a:gd name="T18" fmla="*/ 139 w 238"/>
                <a:gd name="T19" fmla="*/ 66 h 239"/>
                <a:gd name="T20" fmla="*/ 182 w 238"/>
                <a:gd name="T21" fmla="*/ 186 h 239"/>
                <a:gd name="T22" fmla="*/ 40 w 238"/>
                <a:gd name="T23" fmla="*/ 186 h 239"/>
                <a:gd name="T24" fmla="*/ 40 w 238"/>
                <a:gd name="T25" fmla="*/ 82 h 239"/>
                <a:gd name="T26" fmla="*/ 182 w 238"/>
                <a:gd name="T27" fmla="*/ 82 h 239"/>
                <a:gd name="T28" fmla="*/ 182 w 238"/>
                <a:gd name="T29" fmla="*/ 18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9">
                  <a:moveTo>
                    <a:pt x="119" y="0"/>
                  </a:moveTo>
                  <a:cubicBezTo>
                    <a:pt x="53" y="0"/>
                    <a:pt x="0" y="54"/>
                    <a:pt x="0" y="119"/>
                  </a:cubicBezTo>
                  <a:cubicBezTo>
                    <a:pt x="0" y="185"/>
                    <a:pt x="53" y="239"/>
                    <a:pt x="119" y="239"/>
                  </a:cubicBezTo>
                  <a:cubicBezTo>
                    <a:pt x="185" y="239"/>
                    <a:pt x="238" y="185"/>
                    <a:pt x="238" y="119"/>
                  </a:cubicBezTo>
                  <a:cubicBezTo>
                    <a:pt x="238" y="54"/>
                    <a:pt x="185" y="0"/>
                    <a:pt x="119" y="0"/>
                  </a:cubicBezTo>
                  <a:close/>
                  <a:moveTo>
                    <a:pt x="139" y="66"/>
                  </a:moveTo>
                  <a:cubicBezTo>
                    <a:pt x="166" y="66"/>
                    <a:pt x="166" y="66"/>
                    <a:pt x="166" y="66"/>
                  </a:cubicBezTo>
                  <a:cubicBezTo>
                    <a:pt x="166" y="78"/>
                    <a:pt x="166" y="78"/>
                    <a:pt x="166" y="78"/>
                  </a:cubicBezTo>
                  <a:cubicBezTo>
                    <a:pt x="139" y="78"/>
                    <a:pt x="139" y="78"/>
                    <a:pt x="139" y="78"/>
                  </a:cubicBezTo>
                  <a:lnTo>
                    <a:pt x="139" y="66"/>
                  </a:lnTo>
                  <a:close/>
                  <a:moveTo>
                    <a:pt x="182" y="186"/>
                  </a:moveTo>
                  <a:cubicBezTo>
                    <a:pt x="40" y="186"/>
                    <a:pt x="40" y="186"/>
                    <a:pt x="40" y="186"/>
                  </a:cubicBezTo>
                  <a:cubicBezTo>
                    <a:pt x="40" y="82"/>
                    <a:pt x="40" y="82"/>
                    <a:pt x="40" y="82"/>
                  </a:cubicBezTo>
                  <a:cubicBezTo>
                    <a:pt x="182" y="82"/>
                    <a:pt x="182" y="82"/>
                    <a:pt x="182" y="82"/>
                  </a:cubicBezTo>
                  <a:lnTo>
                    <a:pt x="18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3" name="Rectangle 44"/>
            <p:cNvSpPr>
              <a:spLocks noChangeArrowheads="1"/>
            </p:cNvSpPr>
            <p:nvPr/>
          </p:nvSpPr>
          <p:spPr bwMode="auto">
            <a:xfrm>
              <a:off x="6416676" y="3860800"/>
              <a:ext cx="841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85" name="Group 184"/>
          <p:cNvGrpSpPr/>
          <p:nvPr/>
        </p:nvGrpSpPr>
        <p:grpSpPr>
          <a:xfrm>
            <a:off x="7358743" y="3208492"/>
            <a:ext cx="750977" cy="728130"/>
            <a:chOff x="8089901" y="4441825"/>
            <a:chExt cx="1016000" cy="1016000"/>
          </a:xfrm>
          <a:solidFill>
            <a:schemeClr val="accent5"/>
          </a:solidFill>
          <a:effectLst>
            <a:outerShdw blurRad="228600" dist="50800" dir="2700000" algn="tl" rotWithShape="0">
              <a:prstClr val="black">
                <a:alpha val="40000"/>
              </a:prstClr>
            </a:outerShdw>
          </a:effectLst>
        </p:grpSpPr>
        <p:sp>
          <p:nvSpPr>
            <p:cNvPr id="186" name="Rectangle 46"/>
            <p:cNvSpPr>
              <a:spLocks noChangeArrowheads="1"/>
            </p:cNvSpPr>
            <p:nvPr/>
          </p:nvSpPr>
          <p:spPr bwMode="auto">
            <a:xfrm>
              <a:off x="8507413" y="4703763"/>
              <a:ext cx="255588" cy="134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7" name="Freeform 47"/>
            <p:cNvSpPr>
              <a:spLocks noEditPoints="1"/>
            </p:cNvSpPr>
            <p:nvPr/>
          </p:nvSpPr>
          <p:spPr bwMode="auto">
            <a:xfrm>
              <a:off x="8089901" y="4441825"/>
              <a:ext cx="1016000" cy="1016000"/>
            </a:xfrm>
            <a:custGeom>
              <a:avLst/>
              <a:gdLst>
                <a:gd name="T0" fmla="*/ 176 w 353"/>
                <a:gd name="T1" fmla="*/ 0 h 353"/>
                <a:gd name="T2" fmla="*/ 0 w 353"/>
                <a:gd name="T3" fmla="*/ 176 h 353"/>
                <a:gd name="T4" fmla="*/ 176 w 353"/>
                <a:gd name="T5" fmla="*/ 353 h 353"/>
                <a:gd name="T6" fmla="*/ 353 w 353"/>
                <a:gd name="T7" fmla="*/ 176 h 353"/>
                <a:gd name="T8" fmla="*/ 176 w 353"/>
                <a:gd name="T9" fmla="*/ 0 h 353"/>
                <a:gd name="T10" fmla="*/ 271 w 353"/>
                <a:gd name="T11" fmla="*/ 280 h 353"/>
                <a:gd name="T12" fmla="*/ 107 w 353"/>
                <a:gd name="T13" fmla="*/ 280 h 353"/>
                <a:gd name="T14" fmla="*/ 107 w 353"/>
                <a:gd name="T15" fmla="*/ 257 h 353"/>
                <a:gd name="T16" fmla="*/ 98 w 353"/>
                <a:gd name="T17" fmla="*/ 259 h 353"/>
                <a:gd name="T18" fmla="*/ 93 w 353"/>
                <a:gd name="T19" fmla="*/ 278 h 353"/>
                <a:gd name="T20" fmla="*/ 82 w 353"/>
                <a:gd name="T21" fmla="*/ 278 h 353"/>
                <a:gd name="T22" fmla="*/ 89 w 353"/>
                <a:gd name="T23" fmla="*/ 251 h 353"/>
                <a:gd name="T24" fmla="*/ 107 w 353"/>
                <a:gd name="T25" fmla="*/ 245 h 353"/>
                <a:gd name="T26" fmla="*/ 107 w 353"/>
                <a:gd name="T27" fmla="*/ 213 h 353"/>
                <a:gd name="T28" fmla="*/ 98 w 353"/>
                <a:gd name="T29" fmla="*/ 215 h 353"/>
                <a:gd name="T30" fmla="*/ 93 w 353"/>
                <a:gd name="T31" fmla="*/ 234 h 353"/>
                <a:gd name="T32" fmla="*/ 82 w 353"/>
                <a:gd name="T33" fmla="*/ 234 h 353"/>
                <a:gd name="T34" fmla="*/ 89 w 353"/>
                <a:gd name="T35" fmla="*/ 207 h 353"/>
                <a:gd name="T36" fmla="*/ 107 w 353"/>
                <a:gd name="T37" fmla="*/ 201 h 353"/>
                <a:gd name="T38" fmla="*/ 107 w 353"/>
                <a:gd name="T39" fmla="*/ 169 h 353"/>
                <a:gd name="T40" fmla="*/ 98 w 353"/>
                <a:gd name="T41" fmla="*/ 171 h 353"/>
                <a:gd name="T42" fmla="*/ 93 w 353"/>
                <a:gd name="T43" fmla="*/ 190 h 353"/>
                <a:gd name="T44" fmla="*/ 82 w 353"/>
                <a:gd name="T45" fmla="*/ 190 h 353"/>
                <a:gd name="T46" fmla="*/ 89 w 353"/>
                <a:gd name="T47" fmla="*/ 163 h 353"/>
                <a:gd name="T48" fmla="*/ 107 w 353"/>
                <a:gd name="T49" fmla="*/ 157 h 353"/>
                <a:gd name="T50" fmla="*/ 107 w 353"/>
                <a:gd name="T51" fmla="*/ 125 h 353"/>
                <a:gd name="T52" fmla="*/ 98 w 353"/>
                <a:gd name="T53" fmla="*/ 127 h 353"/>
                <a:gd name="T54" fmla="*/ 93 w 353"/>
                <a:gd name="T55" fmla="*/ 146 h 353"/>
                <a:gd name="T56" fmla="*/ 82 w 353"/>
                <a:gd name="T57" fmla="*/ 146 h 353"/>
                <a:gd name="T58" fmla="*/ 89 w 353"/>
                <a:gd name="T59" fmla="*/ 119 h 353"/>
                <a:gd name="T60" fmla="*/ 107 w 353"/>
                <a:gd name="T61" fmla="*/ 113 h 353"/>
                <a:gd name="T62" fmla="*/ 107 w 353"/>
                <a:gd name="T63" fmla="*/ 81 h 353"/>
                <a:gd name="T64" fmla="*/ 98 w 353"/>
                <a:gd name="T65" fmla="*/ 83 h 353"/>
                <a:gd name="T66" fmla="*/ 93 w 353"/>
                <a:gd name="T67" fmla="*/ 102 h 353"/>
                <a:gd name="T68" fmla="*/ 82 w 353"/>
                <a:gd name="T69" fmla="*/ 102 h 353"/>
                <a:gd name="T70" fmla="*/ 89 w 353"/>
                <a:gd name="T71" fmla="*/ 75 h 353"/>
                <a:gd name="T72" fmla="*/ 107 w 353"/>
                <a:gd name="T73" fmla="*/ 69 h 353"/>
                <a:gd name="T74" fmla="*/ 107 w 353"/>
                <a:gd name="T75" fmla="*/ 69 h 353"/>
                <a:gd name="T76" fmla="*/ 271 w 353"/>
                <a:gd name="T77" fmla="*/ 69 h 353"/>
                <a:gd name="T78" fmla="*/ 271 w 353"/>
                <a:gd name="T79" fmla="*/ 2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3" h="353">
                  <a:moveTo>
                    <a:pt x="176" y="0"/>
                  </a:moveTo>
                  <a:cubicBezTo>
                    <a:pt x="79" y="0"/>
                    <a:pt x="0" y="79"/>
                    <a:pt x="0" y="176"/>
                  </a:cubicBezTo>
                  <a:cubicBezTo>
                    <a:pt x="0" y="274"/>
                    <a:pt x="79" y="353"/>
                    <a:pt x="176" y="353"/>
                  </a:cubicBezTo>
                  <a:cubicBezTo>
                    <a:pt x="274" y="353"/>
                    <a:pt x="353" y="274"/>
                    <a:pt x="353" y="176"/>
                  </a:cubicBezTo>
                  <a:cubicBezTo>
                    <a:pt x="353" y="79"/>
                    <a:pt x="274" y="0"/>
                    <a:pt x="176" y="0"/>
                  </a:cubicBezTo>
                  <a:close/>
                  <a:moveTo>
                    <a:pt x="271" y="280"/>
                  </a:moveTo>
                  <a:cubicBezTo>
                    <a:pt x="107" y="280"/>
                    <a:pt x="107" y="280"/>
                    <a:pt x="107" y="280"/>
                  </a:cubicBezTo>
                  <a:cubicBezTo>
                    <a:pt x="107" y="257"/>
                    <a:pt x="107" y="257"/>
                    <a:pt x="107" y="257"/>
                  </a:cubicBezTo>
                  <a:cubicBezTo>
                    <a:pt x="104" y="257"/>
                    <a:pt x="100" y="257"/>
                    <a:pt x="98" y="259"/>
                  </a:cubicBezTo>
                  <a:cubicBezTo>
                    <a:pt x="92" y="263"/>
                    <a:pt x="93" y="272"/>
                    <a:pt x="93" y="278"/>
                  </a:cubicBezTo>
                  <a:cubicBezTo>
                    <a:pt x="94" y="285"/>
                    <a:pt x="82" y="285"/>
                    <a:pt x="82" y="278"/>
                  </a:cubicBezTo>
                  <a:cubicBezTo>
                    <a:pt x="81" y="268"/>
                    <a:pt x="82" y="258"/>
                    <a:pt x="89" y="251"/>
                  </a:cubicBezTo>
                  <a:cubicBezTo>
                    <a:pt x="94" y="247"/>
                    <a:pt x="101" y="245"/>
                    <a:pt x="107" y="245"/>
                  </a:cubicBezTo>
                  <a:cubicBezTo>
                    <a:pt x="107" y="213"/>
                    <a:pt x="107" y="213"/>
                    <a:pt x="107" y="213"/>
                  </a:cubicBezTo>
                  <a:cubicBezTo>
                    <a:pt x="104" y="213"/>
                    <a:pt x="100" y="213"/>
                    <a:pt x="98" y="215"/>
                  </a:cubicBezTo>
                  <a:cubicBezTo>
                    <a:pt x="92" y="219"/>
                    <a:pt x="93" y="228"/>
                    <a:pt x="93" y="234"/>
                  </a:cubicBezTo>
                  <a:cubicBezTo>
                    <a:pt x="94" y="241"/>
                    <a:pt x="82" y="241"/>
                    <a:pt x="82" y="234"/>
                  </a:cubicBezTo>
                  <a:cubicBezTo>
                    <a:pt x="81" y="224"/>
                    <a:pt x="82" y="214"/>
                    <a:pt x="89" y="207"/>
                  </a:cubicBezTo>
                  <a:cubicBezTo>
                    <a:pt x="94" y="202"/>
                    <a:pt x="101" y="201"/>
                    <a:pt x="107" y="201"/>
                  </a:cubicBezTo>
                  <a:cubicBezTo>
                    <a:pt x="107" y="169"/>
                    <a:pt x="107" y="169"/>
                    <a:pt x="107" y="169"/>
                  </a:cubicBezTo>
                  <a:cubicBezTo>
                    <a:pt x="104" y="169"/>
                    <a:pt x="100" y="169"/>
                    <a:pt x="98" y="171"/>
                  </a:cubicBezTo>
                  <a:cubicBezTo>
                    <a:pt x="92" y="175"/>
                    <a:pt x="93" y="184"/>
                    <a:pt x="93" y="190"/>
                  </a:cubicBezTo>
                  <a:cubicBezTo>
                    <a:pt x="94" y="197"/>
                    <a:pt x="82" y="197"/>
                    <a:pt x="82" y="190"/>
                  </a:cubicBezTo>
                  <a:cubicBezTo>
                    <a:pt x="81" y="180"/>
                    <a:pt x="82" y="170"/>
                    <a:pt x="89" y="163"/>
                  </a:cubicBezTo>
                  <a:cubicBezTo>
                    <a:pt x="94" y="158"/>
                    <a:pt x="101" y="157"/>
                    <a:pt x="107" y="157"/>
                  </a:cubicBezTo>
                  <a:cubicBezTo>
                    <a:pt x="107" y="125"/>
                    <a:pt x="107" y="125"/>
                    <a:pt x="107" y="125"/>
                  </a:cubicBezTo>
                  <a:cubicBezTo>
                    <a:pt x="104" y="125"/>
                    <a:pt x="100" y="125"/>
                    <a:pt x="98" y="127"/>
                  </a:cubicBezTo>
                  <a:cubicBezTo>
                    <a:pt x="92" y="131"/>
                    <a:pt x="93" y="140"/>
                    <a:pt x="93" y="146"/>
                  </a:cubicBezTo>
                  <a:cubicBezTo>
                    <a:pt x="94" y="153"/>
                    <a:pt x="82" y="153"/>
                    <a:pt x="82" y="146"/>
                  </a:cubicBezTo>
                  <a:cubicBezTo>
                    <a:pt x="81" y="136"/>
                    <a:pt x="82" y="126"/>
                    <a:pt x="89" y="119"/>
                  </a:cubicBezTo>
                  <a:cubicBezTo>
                    <a:pt x="94" y="114"/>
                    <a:pt x="101" y="113"/>
                    <a:pt x="107" y="113"/>
                  </a:cubicBezTo>
                  <a:cubicBezTo>
                    <a:pt x="107" y="81"/>
                    <a:pt x="107" y="81"/>
                    <a:pt x="107" y="81"/>
                  </a:cubicBezTo>
                  <a:cubicBezTo>
                    <a:pt x="104" y="81"/>
                    <a:pt x="100" y="81"/>
                    <a:pt x="98" y="83"/>
                  </a:cubicBezTo>
                  <a:cubicBezTo>
                    <a:pt x="92" y="87"/>
                    <a:pt x="93" y="96"/>
                    <a:pt x="93" y="102"/>
                  </a:cubicBezTo>
                  <a:cubicBezTo>
                    <a:pt x="94" y="109"/>
                    <a:pt x="82" y="109"/>
                    <a:pt x="82" y="102"/>
                  </a:cubicBezTo>
                  <a:cubicBezTo>
                    <a:pt x="81" y="92"/>
                    <a:pt x="82" y="82"/>
                    <a:pt x="89" y="75"/>
                  </a:cubicBezTo>
                  <a:cubicBezTo>
                    <a:pt x="94" y="70"/>
                    <a:pt x="101" y="69"/>
                    <a:pt x="107" y="69"/>
                  </a:cubicBezTo>
                  <a:cubicBezTo>
                    <a:pt x="107" y="69"/>
                    <a:pt x="107" y="69"/>
                    <a:pt x="107" y="69"/>
                  </a:cubicBezTo>
                  <a:cubicBezTo>
                    <a:pt x="271" y="69"/>
                    <a:pt x="271" y="69"/>
                    <a:pt x="271" y="69"/>
                  </a:cubicBezTo>
                  <a:lnTo>
                    <a:pt x="271" y="2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88" name="Group 187"/>
          <p:cNvGrpSpPr/>
          <p:nvPr/>
        </p:nvGrpSpPr>
        <p:grpSpPr>
          <a:xfrm>
            <a:off x="7641533" y="2406412"/>
            <a:ext cx="750977" cy="725854"/>
            <a:chOff x="8472488" y="3322638"/>
            <a:chExt cx="1016000" cy="1012825"/>
          </a:xfrm>
          <a:solidFill>
            <a:schemeClr val="accent3"/>
          </a:solidFill>
          <a:effectLst>
            <a:outerShdw blurRad="228600" dist="50800" dir="2700000" algn="tl" rotWithShape="0">
              <a:prstClr val="black">
                <a:alpha val="40000"/>
              </a:prstClr>
            </a:outerShdw>
          </a:effectLst>
        </p:grpSpPr>
        <p:sp>
          <p:nvSpPr>
            <p:cNvPr id="189" name="Oval 51"/>
            <p:cNvSpPr>
              <a:spLocks noChangeArrowheads="1"/>
            </p:cNvSpPr>
            <p:nvPr/>
          </p:nvSpPr>
          <p:spPr bwMode="auto">
            <a:xfrm>
              <a:off x="9110663" y="3733800"/>
              <a:ext cx="55563"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0" name="Freeform 52"/>
            <p:cNvSpPr>
              <a:spLocks noEditPoints="1"/>
            </p:cNvSpPr>
            <p:nvPr/>
          </p:nvSpPr>
          <p:spPr bwMode="auto">
            <a:xfrm>
              <a:off x="8472488" y="3322638"/>
              <a:ext cx="1016000" cy="1012825"/>
            </a:xfrm>
            <a:custGeom>
              <a:avLst/>
              <a:gdLst>
                <a:gd name="T0" fmla="*/ 176 w 353"/>
                <a:gd name="T1" fmla="*/ 0 h 352"/>
                <a:gd name="T2" fmla="*/ 0 w 353"/>
                <a:gd name="T3" fmla="*/ 176 h 352"/>
                <a:gd name="T4" fmla="*/ 176 w 353"/>
                <a:gd name="T5" fmla="*/ 352 h 352"/>
                <a:gd name="T6" fmla="*/ 353 w 353"/>
                <a:gd name="T7" fmla="*/ 176 h 352"/>
                <a:gd name="T8" fmla="*/ 176 w 353"/>
                <a:gd name="T9" fmla="*/ 0 h 352"/>
                <a:gd name="T10" fmla="*/ 287 w 353"/>
                <a:gd name="T11" fmla="*/ 162 h 352"/>
                <a:gd name="T12" fmla="*/ 268 w 353"/>
                <a:gd name="T13" fmla="*/ 183 h 352"/>
                <a:gd name="T14" fmla="*/ 160 w 353"/>
                <a:gd name="T15" fmla="*/ 289 h 352"/>
                <a:gd name="T16" fmla="*/ 63 w 353"/>
                <a:gd name="T17" fmla="*/ 191 h 352"/>
                <a:gd name="T18" fmla="*/ 84 w 353"/>
                <a:gd name="T19" fmla="*/ 202 h 352"/>
                <a:gd name="T20" fmla="*/ 140 w 353"/>
                <a:gd name="T21" fmla="*/ 175 h 352"/>
                <a:gd name="T22" fmla="*/ 139 w 353"/>
                <a:gd name="T23" fmla="*/ 164 h 352"/>
                <a:gd name="T24" fmla="*/ 197 w 353"/>
                <a:gd name="T25" fmla="*/ 97 h 352"/>
                <a:gd name="T26" fmla="*/ 259 w 353"/>
                <a:gd name="T27" fmla="*/ 137 h 352"/>
                <a:gd name="T28" fmla="*/ 287 w 353"/>
                <a:gd name="T29" fmla="*/ 150 h 352"/>
                <a:gd name="T30" fmla="*/ 290 w 353"/>
                <a:gd name="T31" fmla="*/ 156 h 352"/>
                <a:gd name="T32" fmla="*/ 287 w 353"/>
                <a:gd name="T33" fmla="*/ 16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 h="352">
                  <a:moveTo>
                    <a:pt x="176" y="0"/>
                  </a:moveTo>
                  <a:cubicBezTo>
                    <a:pt x="79" y="0"/>
                    <a:pt x="0" y="79"/>
                    <a:pt x="0" y="176"/>
                  </a:cubicBezTo>
                  <a:cubicBezTo>
                    <a:pt x="0" y="274"/>
                    <a:pt x="79" y="352"/>
                    <a:pt x="176" y="352"/>
                  </a:cubicBezTo>
                  <a:cubicBezTo>
                    <a:pt x="274" y="352"/>
                    <a:pt x="353" y="274"/>
                    <a:pt x="353" y="176"/>
                  </a:cubicBezTo>
                  <a:cubicBezTo>
                    <a:pt x="353" y="79"/>
                    <a:pt x="274" y="0"/>
                    <a:pt x="176" y="0"/>
                  </a:cubicBezTo>
                  <a:close/>
                  <a:moveTo>
                    <a:pt x="287" y="162"/>
                  </a:moveTo>
                  <a:cubicBezTo>
                    <a:pt x="268" y="183"/>
                    <a:pt x="268" y="183"/>
                    <a:pt x="268" y="183"/>
                  </a:cubicBezTo>
                  <a:cubicBezTo>
                    <a:pt x="268" y="249"/>
                    <a:pt x="224" y="289"/>
                    <a:pt x="160" y="289"/>
                  </a:cubicBezTo>
                  <a:cubicBezTo>
                    <a:pt x="106" y="289"/>
                    <a:pt x="63" y="231"/>
                    <a:pt x="63" y="191"/>
                  </a:cubicBezTo>
                  <a:cubicBezTo>
                    <a:pt x="63" y="173"/>
                    <a:pt x="70" y="193"/>
                    <a:pt x="84" y="202"/>
                  </a:cubicBezTo>
                  <a:cubicBezTo>
                    <a:pt x="99" y="212"/>
                    <a:pt x="141" y="218"/>
                    <a:pt x="140" y="175"/>
                  </a:cubicBezTo>
                  <a:cubicBezTo>
                    <a:pt x="139" y="171"/>
                    <a:pt x="139" y="167"/>
                    <a:pt x="139" y="164"/>
                  </a:cubicBezTo>
                  <a:cubicBezTo>
                    <a:pt x="139" y="128"/>
                    <a:pt x="161" y="97"/>
                    <a:pt x="197" y="97"/>
                  </a:cubicBezTo>
                  <a:cubicBezTo>
                    <a:pt x="229" y="97"/>
                    <a:pt x="253" y="116"/>
                    <a:pt x="259" y="137"/>
                  </a:cubicBezTo>
                  <a:cubicBezTo>
                    <a:pt x="287" y="150"/>
                    <a:pt x="287" y="150"/>
                    <a:pt x="287" y="150"/>
                  </a:cubicBezTo>
                  <a:cubicBezTo>
                    <a:pt x="289" y="152"/>
                    <a:pt x="290" y="154"/>
                    <a:pt x="290" y="156"/>
                  </a:cubicBezTo>
                  <a:cubicBezTo>
                    <a:pt x="290" y="158"/>
                    <a:pt x="289" y="160"/>
                    <a:pt x="287"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92" name="Freeform 54"/>
          <p:cNvSpPr>
            <a:spLocks noEditPoints="1"/>
          </p:cNvSpPr>
          <p:nvPr/>
        </p:nvSpPr>
        <p:spPr bwMode="auto">
          <a:xfrm>
            <a:off x="4881692" y="1572476"/>
            <a:ext cx="614862" cy="596156"/>
          </a:xfrm>
          <a:custGeom>
            <a:avLst/>
            <a:gdLst>
              <a:gd name="T0" fmla="*/ 145 w 289"/>
              <a:gd name="T1" fmla="*/ 0 h 289"/>
              <a:gd name="T2" fmla="*/ 0 w 289"/>
              <a:gd name="T3" fmla="*/ 145 h 289"/>
              <a:gd name="T4" fmla="*/ 145 w 289"/>
              <a:gd name="T5" fmla="*/ 289 h 289"/>
              <a:gd name="T6" fmla="*/ 289 w 289"/>
              <a:gd name="T7" fmla="*/ 145 h 289"/>
              <a:gd name="T8" fmla="*/ 145 w 289"/>
              <a:gd name="T9" fmla="*/ 0 h 289"/>
              <a:gd name="T10" fmla="*/ 145 w 289"/>
              <a:gd name="T11" fmla="*/ 227 h 289"/>
              <a:gd name="T12" fmla="*/ 121 w 289"/>
              <a:gd name="T13" fmla="*/ 204 h 289"/>
              <a:gd name="T14" fmla="*/ 145 w 289"/>
              <a:gd name="T15" fmla="*/ 181 h 289"/>
              <a:gd name="T16" fmla="*/ 168 w 289"/>
              <a:gd name="T17" fmla="*/ 204 h 289"/>
              <a:gd name="T18" fmla="*/ 145 w 289"/>
              <a:gd name="T19" fmla="*/ 227 h 289"/>
              <a:gd name="T20" fmla="*/ 206 w 289"/>
              <a:gd name="T21" fmla="*/ 174 h 289"/>
              <a:gd name="T22" fmla="*/ 185 w 289"/>
              <a:gd name="T23" fmla="*/ 174 h 289"/>
              <a:gd name="T24" fmla="*/ 180 w 289"/>
              <a:gd name="T25" fmla="*/ 168 h 289"/>
              <a:gd name="T26" fmla="*/ 113 w 289"/>
              <a:gd name="T27" fmla="*/ 168 h 289"/>
              <a:gd name="T28" fmla="*/ 105 w 289"/>
              <a:gd name="T29" fmla="*/ 176 h 289"/>
              <a:gd name="T30" fmla="*/ 85 w 289"/>
              <a:gd name="T31" fmla="*/ 176 h 289"/>
              <a:gd name="T32" fmla="*/ 85 w 289"/>
              <a:gd name="T33" fmla="*/ 156 h 289"/>
              <a:gd name="T34" fmla="*/ 89 w 289"/>
              <a:gd name="T35" fmla="*/ 151 h 289"/>
              <a:gd name="T36" fmla="*/ 93 w 289"/>
              <a:gd name="T37" fmla="*/ 148 h 289"/>
              <a:gd name="T38" fmla="*/ 198 w 289"/>
              <a:gd name="T39" fmla="*/ 145 h 289"/>
              <a:gd name="T40" fmla="*/ 198 w 289"/>
              <a:gd name="T41" fmla="*/ 146 h 289"/>
              <a:gd name="T42" fmla="*/ 199 w 289"/>
              <a:gd name="T43" fmla="*/ 147 h 289"/>
              <a:gd name="T44" fmla="*/ 200 w 289"/>
              <a:gd name="T45" fmla="*/ 148 h 289"/>
              <a:gd name="T46" fmla="*/ 206 w 289"/>
              <a:gd name="T47" fmla="*/ 154 h 289"/>
              <a:gd name="T48" fmla="*/ 210 w 289"/>
              <a:gd name="T49" fmla="*/ 164 h 289"/>
              <a:gd name="T50" fmla="*/ 206 w 289"/>
              <a:gd name="T51" fmla="*/ 174 h 289"/>
              <a:gd name="T52" fmla="*/ 240 w 289"/>
              <a:gd name="T53" fmla="*/ 138 h 289"/>
              <a:gd name="T54" fmla="*/ 221 w 289"/>
              <a:gd name="T55" fmla="*/ 138 h 289"/>
              <a:gd name="T56" fmla="*/ 214 w 289"/>
              <a:gd name="T57" fmla="*/ 131 h 289"/>
              <a:gd name="T58" fmla="*/ 76 w 289"/>
              <a:gd name="T59" fmla="*/ 132 h 289"/>
              <a:gd name="T60" fmla="*/ 76 w 289"/>
              <a:gd name="T61" fmla="*/ 132 h 289"/>
              <a:gd name="T62" fmla="*/ 67 w 289"/>
              <a:gd name="T63" fmla="*/ 141 h 289"/>
              <a:gd name="T64" fmla="*/ 49 w 289"/>
              <a:gd name="T65" fmla="*/ 141 h 289"/>
              <a:gd name="T66" fmla="*/ 48 w 289"/>
              <a:gd name="T67" fmla="*/ 122 h 289"/>
              <a:gd name="T68" fmla="*/ 57 w 289"/>
              <a:gd name="T69" fmla="*/ 113 h 289"/>
              <a:gd name="T70" fmla="*/ 58 w 289"/>
              <a:gd name="T71" fmla="*/ 112 h 289"/>
              <a:gd name="T72" fmla="*/ 229 w 289"/>
              <a:gd name="T73" fmla="*/ 109 h 289"/>
              <a:gd name="T74" fmla="*/ 231 w 289"/>
              <a:gd name="T75" fmla="*/ 110 h 289"/>
              <a:gd name="T76" fmla="*/ 235 w 289"/>
              <a:gd name="T77" fmla="*/ 114 h 289"/>
              <a:gd name="T78" fmla="*/ 235 w 289"/>
              <a:gd name="T79" fmla="*/ 114 h 289"/>
              <a:gd name="T80" fmla="*/ 240 w 289"/>
              <a:gd name="T81" fmla="*/ 119 h 289"/>
              <a:gd name="T82" fmla="*/ 240 w 289"/>
              <a:gd name="T83"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289">
                <a:moveTo>
                  <a:pt x="145" y="0"/>
                </a:moveTo>
                <a:cubicBezTo>
                  <a:pt x="65" y="0"/>
                  <a:pt x="0" y="65"/>
                  <a:pt x="0" y="145"/>
                </a:cubicBezTo>
                <a:cubicBezTo>
                  <a:pt x="0" y="224"/>
                  <a:pt x="65" y="289"/>
                  <a:pt x="145" y="289"/>
                </a:cubicBezTo>
                <a:cubicBezTo>
                  <a:pt x="225" y="289"/>
                  <a:pt x="289" y="224"/>
                  <a:pt x="289" y="145"/>
                </a:cubicBezTo>
                <a:cubicBezTo>
                  <a:pt x="289" y="65"/>
                  <a:pt x="225" y="0"/>
                  <a:pt x="145" y="0"/>
                </a:cubicBezTo>
                <a:close/>
                <a:moveTo>
                  <a:pt x="145" y="227"/>
                </a:moveTo>
                <a:cubicBezTo>
                  <a:pt x="132" y="227"/>
                  <a:pt x="121" y="217"/>
                  <a:pt x="121" y="204"/>
                </a:cubicBezTo>
                <a:cubicBezTo>
                  <a:pt x="121" y="191"/>
                  <a:pt x="132" y="181"/>
                  <a:pt x="145" y="181"/>
                </a:cubicBezTo>
                <a:cubicBezTo>
                  <a:pt x="158" y="181"/>
                  <a:pt x="168" y="191"/>
                  <a:pt x="168" y="204"/>
                </a:cubicBezTo>
                <a:cubicBezTo>
                  <a:pt x="168" y="217"/>
                  <a:pt x="158" y="227"/>
                  <a:pt x="145" y="227"/>
                </a:cubicBezTo>
                <a:close/>
                <a:moveTo>
                  <a:pt x="206" y="174"/>
                </a:moveTo>
                <a:cubicBezTo>
                  <a:pt x="200" y="180"/>
                  <a:pt x="191" y="180"/>
                  <a:pt x="185" y="174"/>
                </a:cubicBezTo>
                <a:cubicBezTo>
                  <a:pt x="180" y="168"/>
                  <a:pt x="180" y="168"/>
                  <a:pt x="180" y="168"/>
                </a:cubicBezTo>
                <a:cubicBezTo>
                  <a:pt x="161" y="150"/>
                  <a:pt x="132" y="150"/>
                  <a:pt x="113" y="168"/>
                </a:cubicBezTo>
                <a:cubicBezTo>
                  <a:pt x="105" y="176"/>
                  <a:pt x="105" y="176"/>
                  <a:pt x="105" y="176"/>
                </a:cubicBezTo>
                <a:cubicBezTo>
                  <a:pt x="100" y="182"/>
                  <a:pt x="90" y="182"/>
                  <a:pt x="85" y="176"/>
                </a:cubicBezTo>
                <a:cubicBezTo>
                  <a:pt x="79" y="171"/>
                  <a:pt x="79" y="161"/>
                  <a:pt x="85" y="156"/>
                </a:cubicBezTo>
                <a:cubicBezTo>
                  <a:pt x="89" y="151"/>
                  <a:pt x="89" y="151"/>
                  <a:pt x="89" y="151"/>
                </a:cubicBezTo>
                <a:cubicBezTo>
                  <a:pt x="93" y="148"/>
                  <a:pt x="93" y="148"/>
                  <a:pt x="93" y="148"/>
                </a:cubicBezTo>
                <a:cubicBezTo>
                  <a:pt x="121" y="119"/>
                  <a:pt x="167" y="118"/>
                  <a:pt x="198" y="145"/>
                </a:cubicBezTo>
                <a:cubicBezTo>
                  <a:pt x="198" y="145"/>
                  <a:pt x="198" y="146"/>
                  <a:pt x="198" y="146"/>
                </a:cubicBezTo>
                <a:cubicBezTo>
                  <a:pt x="199" y="147"/>
                  <a:pt x="199" y="147"/>
                  <a:pt x="199" y="147"/>
                </a:cubicBezTo>
                <a:cubicBezTo>
                  <a:pt x="200" y="147"/>
                  <a:pt x="200" y="147"/>
                  <a:pt x="200" y="148"/>
                </a:cubicBezTo>
                <a:cubicBezTo>
                  <a:pt x="206" y="154"/>
                  <a:pt x="206" y="154"/>
                  <a:pt x="206" y="154"/>
                </a:cubicBezTo>
                <a:cubicBezTo>
                  <a:pt x="209" y="156"/>
                  <a:pt x="210" y="160"/>
                  <a:pt x="210" y="164"/>
                </a:cubicBezTo>
                <a:cubicBezTo>
                  <a:pt x="210" y="168"/>
                  <a:pt x="209" y="171"/>
                  <a:pt x="206" y="174"/>
                </a:cubicBezTo>
                <a:close/>
                <a:moveTo>
                  <a:pt x="240" y="138"/>
                </a:moveTo>
                <a:cubicBezTo>
                  <a:pt x="235" y="143"/>
                  <a:pt x="226" y="143"/>
                  <a:pt x="221" y="138"/>
                </a:cubicBezTo>
                <a:cubicBezTo>
                  <a:pt x="214" y="131"/>
                  <a:pt x="214" y="131"/>
                  <a:pt x="214" y="131"/>
                </a:cubicBezTo>
                <a:cubicBezTo>
                  <a:pt x="176" y="94"/>
                  <a:pt x="115" y="95"/>
                  <a:pt x="76" y="132"/>
                </a:cubicBezTo>
                <a:cubicBezTo>
                  <a:pt x="76" y="132"/>
                  <a:pt x="76" y="132"/>
                  <a:pt x="76" y="132"/>
                </a:cubicBezTo>
                <a:cubicBezTo>
                  <a:pt x="67" y="141"/>
                  <a:pt x="67" y="141"/>
                  <a:pt x="67" y="141"/>
                </a:cubicBezTo>
                <a:cubicBezTo>
                  <a:pt x="62" y="146"/>
                  <a:pt x="54" y="146"/>
                  <a:pt x="49" y="141"/>
                </a:cubicBezTo>
                <a:cubicBezTo>
                  <a:pt x="43" y="135"/>
                  <a:pt x="43" y="127"/>
                  <a:pt x="48" y="122"/>
                </a:cubicBezTo>
                <a:cubicBezTo>
                  <a:pt x="57" y="113"/>
                  <a:pt x="57" y="113"/>
                  <a:pt x="57" y="113"/>
                </a:cubicBezTo>
                <a:cubicBezTo>
                  <a:pt x="57" y="113"/>
                  <a:pt x="58" y="113"/>
                  <a:pt x="58" y="112"/>
                </a:cubicBezTo>
                <a:cubicBezTo>
                  <a:pt x="105" y="67"/>
                  <a:pt x="180" y="65"/>
                  <a:pt x="229" y="109"/>
                </a:cubicBezTo>
                <a:cubicBezTo>
                  <a:pt x="230" y="109"/>
                  <a:pt x="231" y="110"/>
                  <a:pt x="231" y="110"/>
                </a:cubicBezTo>
                <a:cubicBezTo>
                  <a:pt x="235" y="114"/>
                  <a:pt x="235" y="114"/>
                  <a:pt x="235" y="114"/>
                </a:cubicBezTo>
                <a:cubicBezTo>
                  <a:pt x="235" y="114"/>
                  <a:pt x="235" y="114"/>
                  <a:pt x="235" y="114"/>
                </a:cubicBezTo>
                <a:cubicBezTo>
                  <a:pt x="240" y="119"/>
                  <a:pt x="240" y="119"/>
                  <a:pt x="240" y="119"/>
                </a:cubicBezTo>
                <a:cubicBezTo>
                  <a:pt x="245" y="124"/>
                  <a:pt x="245" y="133"/>
                  <a:pt x="240" y="138"/>
                </a:cubicBezTo>
                <a:close/>
              </a:path>
            </a:pathLst>
          </a:custGeom>
          <a:solidFill>
            <a:schemeClr val="accent5"/>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193" name="Freeform 145"/>
          <p:cNvSpPr>
            <a:spLocks noEditPoints="1"/>
          </p:cNvSpPr>
          <p:nvPr/>
        </p:nvSpPr>
        <p:spPr bwMode="auto">
          <a:xfrm>
            <a:off x="5328834" y="2610676"/>
            <a:ext cx="300870" cy="231452"/>
          </a:xfrm>
          <a:custGeom>
            <a:avLst/>
            <a:gdLst>
              <a:gd name="T0" fmla="*/ 141 w 141"/>
              <a:gd name="T1" fmla="*/ 41 h 112"/>
              <a:gd name="T2" fmla="*/ 127 w 141"/>
              <a:gd name="T3" fmla="*/ 26 h 112"/>
              <a:gd name="T4" fmla="*/ 114 w 141"/>
              <a:gd name="T5" fmla="*/ 0 h 112"/>
              <a:gd name="T6" fmla="*/ 28 w 141"/>
              <a:gd name="T7" fmla="*/ 0 h 112"/>
              <a:gd name="T8" fmla="*/ 14 w 141"/>
              <a:gd name="T9" fmla="*/ 26 h 112"/>
              <a:gd name="T10" fmla="*/ 0 w 141"/>
              <a:gd name="T11" fmla="*/ 41 h 112"/>
              <a:gd name="T12" fmla="*/ 0 w 141"/>
              <a:gd name="T13" fmla="*/ 86 h 112"/>
              <a:gd name="T14" fmla="*/ 0 w 141"/>
              <a:gd name="T15" fmla="*/ 90 h 112"/>
              <a:gd name="T16" fmla="*/ 0 w 141"/>
              <a:gd name="T17" fmla="*/ 106 h 112"/>
              <a:gd name="T18" fmla="*/ 7 w 141"/>
              <a:gd name="T19" fmla="*/ 112 h 112"/>
              <a:gd name="T20" fmla="*/ 27 w 141"/>
              <a:gd name="T21" fmla="*/ 112 h 112"/>
              <a:gd name="T22" fmla="*/ 34 w 141"/>
              <a:gd name="T23" fmla="*/ 106 h 112"/>
              <a:gd name="T24" fmla="*/ 34 w 141"/>
              <a:gd name="T25" fmla="*/ 90 h 112"/>
              <a:gd name="T26" fmla="*/ 108 w 141"/>
              <a:gd name="T27" fmla="*/ 90 h 112"/>
              <a:gd name="T28" fmla="*/ 108 w 141"/>
              <a:gd name="T29" fmla="*/ 106 h 112"/>
              <a:gd name="T30" fmla="*/ 114 w 141"/>
              <a:gd name="T31" fmla="*/ 112 h 112"/>
              <a:gd name="T32" fmla="*/ 135 w 141"/>
              <a:gd name="T33" fmla="*/ 112 h 112"/>
              <a:gd name="T34" fmla="*/ 141 w 141"/>
              <a:gd name="T35" fmla="*/ 106 h 112"/>
              <a:gd name="T36" fmla="*/ 141 w 141"/>
              <a:gd name="T37" fmla="*/ 90 h 112"/>
              <a:gd name="T38" fmla="*/ 141 w 141"/>
              <a:gd name="T39" fmla="*/ 41 h 112"/>
              <a:gd name="T40" fmla="*/ 35 w 141"/>
              <a:gd name="T41" fmla="*/ 10 h 112"/>
              <a:gd name="T42" fmla="*/ 106 w 141"/>
              <a:gd name="T43" fmla="*/ 10 h 112"/>
              <a:gd name="T44" fmla="*/ 118 w 141"/>
              <a:gd name="T45" fmla="*/ 32 h 112"/>
              <a:gd name="T46" fmla="*/ 24 w 141"/>
              <a:gd name="T47" fmla="*/ 32 h 112"/>
              <a:gd name="T48" fmla="*/ 35 w 141"/>
              <a:gd name="T49" fmla="*/ 10 h 112"/>
              <a:gd name="T50" fmla="*/ 41 w 141"/>
              <a:gd name="T51" fmla="*/ 79 h 112"/>
              <a:gd name="T52" fmla="*/ 13 w 141"/>
              <a:gd name="T53" fmla="*/ 79 h 112"/>
              <a:gd name="T54" fmla="*/ 13 w 141"/>
              <a:gd name="T55" fmla="*/ 64 h 112"/>
              <a:gd name="T56" fmla="*/ 41 w 141"/>
              <a:gd name="T57" fmla="*/ 64 h 112"/>
              <a:gd name="T58" fmla="*/ 41 w 141"/>
              <a:gd name="T59" fmla="*/ 79 h 112"/>
              <a:gd name="T60" fmla="*/ 129 w 141"/>
              <a:gd name="T61" fmla="*/ 79 h 112"/>
              <a:gd name="T62" fmla="*/ 100 w 141"/>
              <a:gd name="T63" fmla="*/ 79 h 112"/>
              <a:gd name="T64" fmla="*/ 100 w 141"/>
              <a:gd name="T65" fmla="*/ 64 h 112"/>
              <a:gd name="T66" fmla="*/ 129 w 141"/>
              <a:gd name="T67" fmla="*/ 64 h 112"/>
              <a:gd name="T68" fmla="*/ 129 w 141"/>
              <a:gd name="T69"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2">
                <a:moveTo>
                  <a:pt x="141" y="41"/>
                </a:moveTo>
                <a:cubicBezTo>
                  <a:pt x="127" y="26"/>
                  <a:pt x="127" y="26"/>
                  <a:pt x="127" y="26"/>
                </a:cubicBezTo>
                <a:cubicBezTo>
                  <a:pt x="114" y="0"/>
                  <a:pt x="114" y="0"/>
                  <a:pt x="114" y="0"/>
                </a:cubicBezTo>
                <a:cubicBezTo>
                  <a:pt x="28" y="0"/>
                  <a:pt x="28" y="0"/>
                  <a:pt x="28" y="0"/>
                </a:cubicBezTo>
                <a:cubicBezTo>
                  <a:pt x="14" y="26"/>
                  <a:pt x="14" y="26"/>
                  <a:pt x="14" y="26"/>
                </a:cubicBezTo>
                <a:cubicBezTo>
                  <a:pt x="0" y="41"/>
                  <a:pt x="0" y="41"/>
                  <a:pt x="0" y="41"/>
                </a:cubicBezTo>
                <a:cubicBezTo>
                  <a:pt x="0" y="86"/>
                  <a:pt x="0" y="86"/>
                  <a:pt x="0" y="86"/>
                </a:cubicBezTo>
                <a:cubicBezTo>
                  <a:pt x="0" y="90"/>
                  <a:pt x="0" y="90"/>
                  <a:pt x="0" y="90"/>
                </a:cubicBezTo>
                <a:cubicBezTo>
                  <a:pt x="0" y="106"/>
                  <a:pt x="0" y="106"/>
                  <a:pt x="0" y="106"/>
                </a:cubicBezTo>
                <a:cubicBezTo>
                  <a:pt x="0" y="110"/>
                  <a:pt x="3" y="112"/>
                  <a:pt x="7" y="112"/>
                </a:cubicBezTo>
                <a:cubicBezTo>
                  <a:pt x="27" y="112"/>
                  <a:pt x="27" y="112"/>
                  <a:pt x="27" y="112"/>
                </a:cubicBezTo>
                <a:cubicBezTo>
                  <a:pt x="31" y="112"/>
                  <a:pt x="34" y="110"/>
                  <a:pt x="34" y="106"/>
                </a:cubicBezTo>
                <a:cubicBezTo>
                  <a:pt x="34" y="90"/>
                  <a:pt x="34" y="90"/>
                  <a:pt x="34" y="90"/>
                </a:cubicBezTo>
                <a:cubicBezTo>
                  <a:pt x="108" y="90"/>
                  <a:pt x="108" y="90"/>
                  <a:pt x="108" y="90"/>
                </a:cubicBezTo>
                <a:cubicBezTo>
                  <a:pt x="108" y="106"/>
                  <a:pt x="108" y="106"/>
                  <a:pt x="108" y="106"/>
                </a:cubicBezTo>
                <a:cubicBezTo>
                  <a:pt x="108" y="110"/>
                  <a:pt x="111" y="112"/>
                  <a:pt x="114" y="112"/>
                </a:cubicBezTo>
                <a:cubicBezTo>
                  <a:pt x="135" y="112"/>
                  <a:pt x="135" y="112"/>
                  <a:pt x="135" y="112"/>
                </a:cubicBezTo>
                <a:cubicBezTo>
                  <a:pt x="138" y="112"/>
                  <a:pt x="141" y="110"/>
                  <a:pt x="141" y="106"/>
                </a:cubicBezTo>
                <a:cubicBezTo>
                  <a:pt x="141" y="90"/>
                  <a:pt x="141" y="90"/>
                  <a:pt x="141" y="90"/>
                </a:cubicBezTo>
                <a:lnTo>
                  <a:pt x="141" y="41"/>
                </a:lnTo>
                <a:close/>
                <a:moveTo>
                  <a:pt x="35" y="10"/>
                </a:moveTo>
                <a:cubicBezTo>
                  <a:pt x="106" y="10"/>
                  <a:pt x="106" y="10"/>
                  <a:pt x="106" y="10"/>
                </a:cubicBezTo>
                <a:cubicBezTo>
                  <a:pt x="118" y="32"/>
                  <a:pt x="118" y="32"/>
                  <a:pt x="118" y="32"/>
                </a:cubicBezTo>
                <a:cubicBezTo>
                  <a:pt x="24" y="32"/>
                  <a:pt x="24" y="32"/>
                  <a:pt x="24" y="32"/>
                </a:cubicBezTo>
                <a:lnTo>
                  <a:pt x="35" y="10"/>
                </a:lnTo>
                <a:close/>
                <a:moveTo>
                  <a:pt x="41" y="79"/>
                </a:moveTo>
                <a:cubicBezTo>
                  <a:pt x="13" y="79"/>
                  <a:pt x="13" y="79"/>
                  <a:pt x="13" y="79"/>
                </a:cubicBezTo>
                <a:cubicBezTo>
                  <a:pt x="13" y="64"/>
                  <a:pt x="13" y="64"/>
                  <a:pt x="13" y="64"/>
                </a:cubicBezTo>
                <a:cubicBezTo>
                  <a:pt x="41" y="64"/>
                  <a:pt x="41" y="64"/>
                  <a:pt x="41" y="64"/>
                </a:cubicBezTo>
                <a:lnTo>
                  <a:pt x="41" y="79"/>
                </a:lnTo>
                <a:close/>
                <a:moveTo>
                  <a:pt x="129" y="79"/>
                </a:moveTo>
                <a:cubicBezTo>
                  <a:pt x="100" y="79"/>
                  <a:pt x="100" y="79"/>
                  <a:pt x="100" y="79"/>
                </a:cubicBezTo>
                <a:cubicBezTo>
                  <a:pt x="100" y="64"/>
                  <a:pt x="100" y="64"/>
                  <a:pt x="100" y="64"/>
                </a:cubicBezTo>
                <a:cubicBezTo>
                  <a:pt x="129" y="64"/>
                  <a:pt x="129" y="64"/>
                  <a:pt x="129" y="64"/>
                </a:cubicBezTo>
                <a:lnTo>
                  <a:pt x="129" y="79"/>
                </a:lnTo>
                <a:close/>
              </a:path>
            </a:pathLst>
          </a:custGeom>
          <a:solidFill>
            <a:schemeClr val="accent1"/>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194" name="Group 193"/>
          <p:cNvGrpSpPr/>
          <p:nvPr/>
        </p:nvGrpSpPr>
        <p:grpSpPr>
          <a:xfrm>
            <a:off x="6512499" y="2687535"/>
            <a:ext cx="321590" cy="202630"/>
            <a:chOff x="7145338" y="3587750"/>
            <a:chExt cx="566738" cy="368300"/>
          </a:xfrm>
          <a:solidFill>
            <a:schemeClr val="accent5"/>
          </a:solidFill>
          <a:effectLst>
            <a:outerShdw blurRad="228600" dist="50800" dir="2700000" algn="tl" rotWithShape="0">
              <a:prstClr val="black">
                <a:alpha val="40000"/>
              </a:prstClr>
            </a:outerShdw>
          </a:effectLst>
        </p:grpSpPr>
        <p:sp>
          <p:nvSpPr>
            <p:cNvPr id="195" name="Freeform 146"/>
            <p:cNvSpPr>
              <a:spLocks/>
            </p:cNvSpPr>
            <p:nvPr/>
          </p:nvSpPr>
          <p:spPr bwMode="auto">
            <a:xfrm>
              <a:off x="7250113" y="3816350"/>
              <a:ext cx="153988" cy="139700"/>
            </a:xfrm>
            <a:custGeom>
              <a:avLst/>
              <a:gdLst>
                <a:gd name="T0" fmla="*/ 33 w 41"/>
                <a:gd name="T1" fmla="*/ 0 h 37"/>
                <a:gd name="T2" fmla="*/ 15 w 41"/>
                <a:gd name="T3" fmla="*/ 6 h 37"/>
                <a:gd name="T4" fmla="*/ 10 w 41"/>
                <a:gd name="T5" fmla="*/ 5 h 37"/>
                <a:gd name="T6" fmla="*/ 10 w 41"/>
                <a:gd name="T7" fmla="*/ 6 h 37"/>
                <a:gd name="T8" fmla="*/ 6 w 41"/>
                <a:gd name="T9" fmla="*/ 31 h 37"/>
                <a:gd name="T10" fmla="*/ 32 w 41"/>
                <a:gd name="T11" fmla="*/ 28 h 37"/>
                <a:gd name="T12" fmla="*/ 35 w 41"/>
                <a:gd name="T13" fmla="*/ 2 h 37"/>
                <a:gd name="T14" fmla="*/ 33 w 41"/>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7">
                  <a:moveTo>
                    <a:pt x="33" y="0"/>
                  </a:moveTo>
                  <a:cubicBezTo>
                    <a:pt x="28" y="4"/>
                    <a:pt x="22" y="6"/>
                    <a:pt x="15" y="6"/>
                  </a:cubicBezTo>
                  <a:cubicBezTo>
                    <a:pt x="14" y="6"/>
                    <a:pt x="12" y="6"/>
                    <a:pt x="10" y="5"/>
                  </a:cubicBezTo>
                  <a:cubicBezTo>
                    <a:pt x="10" y="5"/>
                    <a:pt x="10" y="5"/>
                    <a:pt x="10" y="6"/>
                  </a:cubicBezTo>
                  <a:cubicBezTo>
                    <a:pt x="2" y="14"/>
                    <a:pt x="0" y="25"/>
                    <a:pt x="6" y="31"/>
                  </a:cubicBezTo>
                  <a:cubicBezTo>
                    <a:pt x="13" y="37"/>
                    <a:pt x="24" y="36"/>
                    <a:pt x="32" y="28"/>
                  </a:cubicBezTo>
                  <a:cubicBezTo>
                    <a:pt x="40" y="20"/>
                    <a:pt x="41" y="8"/>
                    <a:pt x="35" y="2"/>
                  </a:cubicBezTo>
                  <a:cubicBezTo>
                    <a:pt x="34" y="2"/>
                    <a:pt x="34" y="1"/>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6" name="Freeform 147"/>
            <p:cNvSpPr>
              <a:spLocks/>
            </p:cNvSpPr>
            <p:nvPr/>
          </p:nvSpPr>
          <p:spPr bwMode="auto">
            <a:xfrm>
              <a:off x="7145338" y="3587750"/>
              <a:ext cx="266700" cy="236537"/>
            </a:xfrm>
            <a:custGeom>
              <a:avLst/>
              <a:gdLst>
                <a:gd name="T0" fmla="*/ 16 w 71"/>
                <a:gd name="T1" fmla="*/ 51 h 63"/>
                <a:gd name="T2" fmla="*/ 42 w 71"/>
                <a:gd name="T3" fmla="*/ 63 h 63"/>
                <a:gd name="T4" fmla="*/ 43 w 71"/>
                <a:gd name="T5" fmla="*/ 63 h 63"/>
                <a:gd name="T6" fmla="*/ 56 w 71"/>
                <a:gd name="T7" fmla="*/ 60 h 63"/>
                <a:gd name="T8" fmla="*/ 60 w 71"/>
                <a:gd name="T9" fmla="*/ 56 h 63"/>
                <a:gd name="T10" fmla="*/ 55 w 71"/>
                <a:gd name="T11" fmla="*/ 12 h 63"/>
                <a:gd name="T12" fmla="*/ 28 w 71"/>
                <a:gd name="T13" fmla="*/ 0 h 63"/>
                <a:gd name="T14" fmla="*/ 11 w 71"/>
                <a:gd name="T15" fmla="*/ 7 h 63"/>
                <a:gd name="T16" fmla="*/ 16 w 71"/>
                <a:gd name="T17"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16" y="51"/>
                  </a:moveTo>
                  <a:cubicBezTo>
                    <a:pt x="24" y="58"/>
                    <a:pt x="33" y="63"/>
                    <a:pt x="42" y="63"/>
                  </a:cubicBezTo>
                  <a:cubicBezTo>
                    <a:pt x="43" y="63"/>
                    <a:pt x="43" y="63"/>
                    <a:pt x="43" y="63"/>
                  </a:cubicBezTo>
                  <a:cubicBezTo>
                    <a:pt x="48" y="63"/>
                    <a:pt x="52" y="62"/>
                    <a:pt x="56" y="60"/>
                  </a:cubicBezTo>
                  <a:cubicBezTo>
                    <a:pt x="58" y="59"/>
                    <a:pt x="59" y="58"/>
                    <a:pt x="60" y="56"/>
                  </a:cubicBezTo>
                  <a:cubicBezTo>
                    <a:pt x="71" y="46"/>
                    <a:pt x="69" y="26"/>
                    <a:pt x="55" y="12"/>
                  </a:cubicBezTo>
                  <a:cubicBezTo>
                    <a:pt x="47" y="4"/>
                    <a:pt x="37" y="0"/>
                    <a:pt x="28" y="0"/>
                  </a:cubicBezTo>
                  <a:cubicBezTo>
                    <a:pt x="21" y="0"/>
                    <a:pt x="15" y="2"/>
                    <a:pt x="11" y="7"/>
                  </a:cubicBezTo>
                  <a:cubicBezTo>
                    <a:pt x="0" y="17"/>
                    <a:pt x="3" y="37"/>
                    <a:pt x="16"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7" name="Freeform 148"/>
            <p:cNvSpPr>
              <a:spLocks/>
            </p:cNvSpPr>
            <p:nvPr/>
          </p:nvSpPr>
          <p:spPr bwMode="auto">
            <a:xfrm>
              <a:off x="7450138" y="3816350"/>
              <a:ext cx="157163" cy="139700"/>
            </a:xfrm>
            <a:custGeom>
              <a:avLst/>
              <a:gdLst>
                <a:gd name="T0" fmla="*/ 35 w 42"/>
                <a:gd name="T1" fmla="*/ 31 h 37"/>
                <a:gd name="T2" fmla="*/ 32 w 42"/>
                <a:gd name="T3" fmla="*/ 6 h 37"/>
                <a:gd name="T4" fmla="*/ 32 w 42"/>
                <a:gd name="T5" fmla="*/ 5 h 37"/>
                <a:gd name="T6" fmla="*/ 26 w 42"/>
                <a:gd name="T7" fmla="*/ 6 h 37"/>
                <a:gd name="T8" fmla="*/ 9 w 42"/>
                <a:gd name="T9" fmla="*/ 0 h 37"/>
                <a:gd name="T10" fmla="*/ 7 w 42"/>
                <a:gd name="T11" fmla="*/ 2 h 37"/>
                <a:gd name="T12" fmla="*/ 10 w 42"/>
                <a:gd name="T13" fmla="*/ 28 h 37"/>
                <a:gd name="T14" fmla="*/ 35 w 42"/>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35" y="31"/>
                  </a:moveTo>
                  <a:cubicBezTo>
                    <a:pt x="42" y="25"/>
                    <a:pt x="40" y="14"/>
                    <a:pt x="32" y="6"/>
                  </a:cubicBezTo>
                  <a:cubicBezTo>
                    <a:pt x="32" y="5"/>
                    <a:pt x="32" y="5"/>
                    <a:pt x="32" y="5"/>
                  </a:cubicBezTo>
                  <a:cubicBezTo>
                    <a:pt x="30" y="6"/>
                    <a:pt x="28" y="6"/>
                    <a:pt x="26" y="6"/>
                  </a:cubicBezTo>
                  <a:cubicBezTo>
                    <a:pt x="20" y="6"/>
                    <a:pt x="14" y="4"/>
                    <a:pt x="9" y="0"/>
                  </a:cubicBezTo>
                  <a:cubicBezTo>
                    <a:pt x="8" y="1"/>
                    <a:pt x="7" y="2"/>
                    <a:pt x="7" y="2"/>
                  </a:cubicBezTo>
                  <a:cubicBezTo>
                    <a:pt x="0" y="8"/>
                    <a:pt x="2" y="20"/>
                    <a:pt x="10" y="28"/>
                  </a:cubicBezTo>
                  <a:cubicBezTo>
                    <a:pt x="18" y="36"/>
                    <a:pt x="29" y="37"/>
                    <a:pt x="35"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8" name="Freeform 149"/>
            <p:cNvSpPr>
              <a:spLocks/>
            </p:cNvSpPr>
            <p:nvPr/>
          </p:nvSpPr>
          <p:spPr bwMode="auto">
            <a:xfrm>
              <a:off x="7445376" y="3587750"/>
              <a:ext cx="266700" cy="236537"/>
            </a:xfrm>
            <a:custGeom>
              <a:avLst/>
              <a:gdLst>
                <a:gd name="T0" fmla="*/ 60 w 71"/>
                <a:gd name="T1" fmla="*/ 7 h 63"/>
                <a:gd name="T2" fmla="*/ 43 w 71"/>
                <a:gd name="T3" fmla="*/ 0 h 63"/>
                <a:gd name="T4" fmla="*/ 16 w 71"/>
                <a:gd name="T5" fmla="*/ 12 h 63"/>
                <a:gd name="T6" fmla="*/ 10 w 71"/>
                <a:gd name="T7" fmla="*/ 56 h 63"/>
                <a:gd name="T8" fmla="*/ 15 w 71"/>
                <a:gd name="T9" fmla="*/ 60 h 63"/>
                <a:gd name="T10" fmla="*/ 27 w 71"/>
                <a:gd name="T11" fmla="*/ 63 h 63"/>
                <a:gd name="T12" fmla="*/ 29 w 71"/>
                <a:gd name="T13" fmla="*/ 63 h 63"/>
                <a:gd name="T14" fmla="*/ 55 w 71"/>
                <a:gd name="T15" fmla="*/ 51 h 63"/>
                <a:gd name="T16" fmla="*/ 60 w 71"/>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60" y="7"/>
                  </a:moveTo>
                  <a:cubicBezTo>
                    <a:pt x="56" y="2"/>
                    <a:pt x="50" y="0"/>
                    <a:pt x="43" y="0"/>
                  </a:cubicBezTo>
                  <a:cubicBezTo>
                    <a:pt x="34" y="0"/>
                    <a:pt x="24" y="4"/>
                    <a:pt x="16" y="12"/>
                  </a:cubicBezTo>
                  <a:cubicBezTo>
                    <a:pt x="2" y="26"/>
                    <a:pt x="0" y="46"/>
                    <a:pt x="10" y="56"/>
                  </a:cubicBezTo>
                  <a:cubicBezTo>
                    <a:pt x="12" y="58"/>
                    <a:pt x="13" y="59"/>
                    <a:pt x="15" y="60"/>
                  </a:cubicBezTo>
                  <a:cubicBezTo>
                    <a:pt x="18" y="62"/>
                    <a:pt x="23" y="63"/>
                    <a:pt x="27" y="63"/>
                  </a:cubicBezTo>
                  <a:cubicBezTo>
                    <a:pt x="28" y="63"/>
                    <a:pt x="28" y="63"/>
                    <a:pt x="29" y="63"/>
                  </a:cubicBezTo>
                  <a:cubicBezTo>
                    <a:pt x="37" y="63"/>
                    <a:pt x="47" y="58"/>
                    <a:pt x="55" y="51"/>
                  </a:cubicBezTo>
                  <a:cubicBezTo>
                    <a:pt x="68" y="37"/>
                    <a:pt x="71" y="17"/>
                    <a:pt x="6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9" name="Freeform 150"/>
            <p:cNvSpPr>
              <a:spLocks/>
            </p:cNvSpPr>
            <p:nvPr/>
          </p:nvSpPr>
          <p:spPr bwMode="auto">
            <a:xfrm>
              <a:off x="7381876" y="3606800"/>
              <a:ext cx="93663" cy="333375"/>
            </a:xfrm>
            <a:custGeom>
              <a:avLst/>
              <a:gdLst>
                <a:gd name="T0" fmla="*/ 23 w 25"/>
                <a:gd name="T1" fmla="*/ 4 h 89"/>
                <a:gd name="T2" fmla="*/ 20 w 25"/>
                <a:gd name="T3" fmla="*/ 1 h 89"/>
                <a:gd name="T4" fmla="*/ 14 w 25"/>
                <a:gd name="T5" fmla="*/ 10 h 89"/>
                <a:gd name="T6" fmla="*/ 12 w 25"/>
                <a:gd name="T7" fmla="*/ 10 h 89"/>
                <a:gd name="T8" fmla="*/ 11 w 25"/>
                <a:gd name="T9" fmla="*/ 10 h 89"/>
                <a:gd name="T10" fmla="*/ 5 w 25"/>
                <a:gd name="T11" fmla="*/ 1 h 89"/>
                <a:gd name="T12" fmla="*/ 2 w 25"/>
                <a:gd name="T13" fmla="*/ 4 h 89"/>
                <a:gd name="T14" fmla="*/ 8 w 25"/>
                <a:gd name="T15" fmla="*/ 13 h 89"/>
                <a:gd name="T16" fmla="*/ 7 w 25"/>
                <a:gd name="T17" fmla="*/ 15 h 89"/>
                <a:gd name="T18" fmla="*/ 7 w 25"/>
                <a:gd name="T19" fmla="*/ 27 h 89"/>
                <a:gd name="T20" fmla="*/ 7 w 25"/>
                <a:gd name="T21" fmla="*/ 41 h 89"/>
                <a:gd name="T22" fmla="*/ 7 w 25"/>
                <a:gd name="T23" fmla="*/ 83 h 89"/>
                <a:gd name="T24" fmla="*/ 12 w 25"/>
                <a:gd name="T25" fmla="*/ 89 h 89"/>
                <a:gd name="T26" fmla="*/ 18 w 25"/>
                <a:gd name="T27" fmla="*/ 83 h 89"/>
                <a:gd name="T28" fmla="*/ 18 w 25"/>
                <a:gd name="T29" fmla="*/ 41 h 89"/>
                <a:gd name="T30" fmla="*/ 18 w 25"/>
                <a:gd name="T31" fmla="*/ 27 h 89"/>
                <a:gd name="T32" fmla="*/ 18 w 25"/>
                <a:gd name="T33" fmla="*/ 15 h 89"/>
                <a:gd name="T34" fmla="*/ 17 w 25"/>
                <a:gd name="T35" fmla="*/ 13 h 89"/>
                <a:gd name="T36" fmla="*/ 23 w 25"/>
                <a:gd name="T3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89">
                  <a:moveTo>
                    <a:pt x="23" y="4"/>
                  </a:moveTo>
                  <a:cubicBezTo>
                    <a:pt x="25" y="2"/>
                    <a:pt x="22" y="0"/>
                    <a:pt x="20" y="1"/>
                  </a:cubicBezTo>
                  <a:cubicBezTo>
                    <a:pt x="18" y="4"/>
                    <a:pt x="16" y="7"/>
                    <a:pt x="14" y="10"/>
                  </a:cubicBezTo>
                  <a:cubicBezTo>
                    <a:pt x="14" y="10"/>
                    <a:pt x="13" y="10"/>
                    <a:pt x="12" y="10"/>
                  </a:cubicBezTo>
                  <a:cubicBezTo>
                    <a:pt x="12" y="10"/>
                    <a:pt x="11" y="10"/>
                    <a:pt x="11" y="10"/>
                  </a:cubicBezTo>
                  <a:cubicBezTo>
                    <a:pt x="9" y="7"/>
                    <a:pt x="7" y="4"/>
                    <a:pt x="5" y="1"/>
                  </a:cubicBezTo>
                  <a:cubicBezTo>
                    <a:pt x="3" y="0"/>
                    <a:pt x="0" y="2"/>
                    <a:pt x="2" y="4"/>
                  </a:cubicBezTo>
                  <a:cubicBezTo>
                    <a:pt x="4" y="7"/>
                    <a:pt x="6" y="9"/>
                    <a:pt x="8" y="13"/>
                  </a:cubicBezTo>
                  <a:cubicBezTo>
                    <a:pt x="7" y="13"/>
                    <a:pt x="7" y="14"/>
                    <a:pt x="7" y="15"/>
                  </a:cubicBezTo>
                  <a:cubicBezTo>
                    <a:pt x="7" y="27"/>
                    <a:pt x="7" y="27"/>
                    <a:pt x="7" y="27"/>
                  </a:cubicBezTo>
                  <a:cubicBezTo>
                    <a:pt x="7" y="41"/>
                    <a:pt x="7" y="41"/>
                    <a:pt x="7" y="41"/>
                  </a:cubicBezTo>
                  <a:cubicBezTo>
                    <a:pt x="7" y="83"/>
                    <a:pt x="7" y="83"/>
                    <a:pt x="7" y="83"/>
                  </a:cubicBezTo>
                  <a:cubicBezTo>
                    <a:pt x="7" y="86"/>
                    <a:pt x="9" y="89"/>
                    <a:pt x="12" y="89"/>
                  </a:cubicBezTo>
                  <a:cubicBezTo>
                    <a:pt x="15" y="89"/>
                    <a:pt x="18" y="86"/>
                    <a:pt x="18" y="83"/>
                  </a:cubicBezTo>
                  <a:cubicBezTo>
                    <a:pt x="18" y="41"/>
                    <a:pt x="18" y="41"/>
                    <a:pt x="18" y="41"/>
                  </a:cubicBezTo>
                  <a:cubicBezTo>
                    <a:pt x="18" y="27"/>
                    <a:pt x="18" y="27"/>
                    <a:pt x="18" y="27"/>
                  </a:cubicBezTo>
                  <a:cubicBezTo>
                    <a:pt x="18" y="15"/>
                    <a:pt x="18" y="15"/>
                    <a:pt x="18" y="15"/>
                  </a:cubicBezTo>
                  <a:cubicBezTo>
                    <a:pt x="18" y="14"/>
                    <a:pt x="18" y="13"/>
                    <a:pt x="17" y="13"/>
                  </a:cubicBezTo>
                  <a:cubicBezTo>
                    <a:pt x="19" y="9"/>
                    <a:pt x="20" y="7"/>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00" name="Freeform 153"/>
          <p:cNvSpPr>
            <a:spLocks noEditPoints="1"/>
          </p:cNvSpPr>
          <p:nvPr/>
        </p:nvSpPr>
        <p:spPr bwMode="auto">
          <a:xfrm>
            <a:off x="6311619" y="2935582"/>
            <a:ext cx="254028" cy="269009"/>
          </a:xfrm>
          <a:custGeom>
            <a:avLst/>
            <a:gdLst>
              <a:gd name="T0" fmla="*/ 147 w 282"/>
              <a:gd name="T1" fmla="*/ 0 h 308"/>
              <a:gd name="T2" fmla="*/ 145 w 282"/>
              <a:gd name="T3" fmla="*/ 2 h 308"/>
              <a:gd name="T4" fmla="*/ 3 w 282"/>
              <a:gd name="T5" fmla="*/ 218 h 308"/>
              <a:gd name="T6" fmla="*/ 0 w 282"/>
              <a:gd name="T7" fmla="*/ 218 h 308"/>
              <a:gd name="T8" fmla="*/ 3 w 282"/>
              <a:gd name="T9" fmla="*/ 220 h 308"/>
              <a:gd name="T10" fmla="*/ 133 w 282"/>
              <a:gd name="T11" fmla="*/ 308 h 308"/>
              <a:gd name="T12" fmla="*/ 135 w 282"/>
              <a:gd name="T13" fmla="*/ 308 h 308"/>
              <a:gd name="T14" fmla="*/ 135 w 282"/>
              <a:gd name="T15" fmla="*/ 308 h 308"/>
              <a:gd name="T16" fmla="*/ 280 w 282"/>
              <a:gd name="T17" fmla="*/ 92 h 308"/>
              <a:gd name="T18" fmla="*/ 282 w 282"/>
              <a:gd name="T19" fmla="*/ 90 h 308"/>
              <a:gd name="T20" fmla="*/ 280 w 282"/>
              <a:gd name="T21" fmla="*/ 90 h 308"/>
              <a:gd name="T22" fmla="*/ 249 w 282"/>
              <a:gd name="T23" fmla="*/ 68 h 308"/>
              <a:gd name="T24" fmla="*/ 263 w 282"/>
              <a:gd name="T25" fmla="*/ 47 h 308"/>
              <a:gd name="T26" fmla="*/ 263 w 282"/>
              <a:gd name="T27" fmla="*/ 45 h 308"/>
              <a:gd name="T28" fmla="*/ 263 w 282"/>
              <a:gd name="T29" fmla="*/ 45 h 308"/>
              <a:gd name="T30" fmla="*/ 197 w 282"/>
              <a:gd name="T31" fmla="*/ 0 h 308"/>
              <a:gd name="T32" fmla="*/ 195 w 282"/>
              <a:gd name="T33" fmla="*/ 0 h 308"/>
              <a:gd name="T34" fmla="*/ 195 w 282"/>
              <a:gd name="T35" fmla="*/ 0 h 308"/>
              <a:gd name="T36" fmla="*/ 180 w 282"/>
              <a:gd name="T37" fmla="*/ 24 h 308"/>
              <a:gd name="T38" fmla="*/ 147 w 282"/>
              <a:gd name="T39" fmla="*/ 2 h 308"/>
              <a:gd name="T40" fmla="*/ 147 w 282"/>
              <a:gd name="T41" fmla="*/ 0 h 308"/>
              <a:gd name="T42" fmla="*/ 171 w 282"/>
              <a:gd name="T43" fmla="*/ 211 h 308"/>
              <a:gd name="T44" fmla="*/ 76 w 282"/>
              <a:gd name="T45" fmla="*/ 147 h 308"/>
              <a:gd name="T46" fmla="*/ 109 w 282"/>
              <a:gd name="T47" fmla="*/ 97 h 308"/>
              <a:gd name="T48" fmla="*/ 206 w 282"/>
              <a:gd name="T49" fmla="*/ 161 h 308"/>
              <a:gd name="T50" fmla="*/ 171 w 282"/>
              <a:gd name="T51" fmla="*/ 211 h 308"/>
              <a:gd name="T52" fmla="*/ 128 w 282"/>
              <a:gd name="T53" fmla="*/ 274 h 308"/>
              <a:gd name="T54" fmla="*/ 34 w 282"/>
              <a:gd name="T55" fmla="*/ 211 h 308"/>
              <a:gd name="T56" fmla="*/ 67 w 282"/>
              <a:gd name="T57" fmla="*/ 161 h 308"/>
              <a:gd name="T58" fmla="*/ 164 w 282"/>
              <a:gd name="T59" fmla="*/ 225 h 308"/>
              <a:gd name="T60" fmla="*/ 128 w 282"/>
              <a:gd name="T61" fmla="*/ 27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308">
                <a:moveTo>
                  <a:pt x="147" y="0"/>
                </a:moveTo>
                <a:lnTo>
                  <a:pt x="145" y="2"/>
                </a:lnTo>
                <a:lnTo>
                  <a:pt x="3" y="218"/>
                </a:lnTo>
                <a:lnTo>
                  <a:pt x="0" y="218"/>
                </a:lnTo>
                <a:lnTo>
                  <a:pt x="3" y="220"/>
                </a:lnTo>
                <a:lnTo>
                  <a:pt x="133" y="308"/>
                </a:lnTo>
                <a:lnTo>
                  <a:pt x="135" y="308"/>
                </a:lnTo>
                <a:lnTo>
                  <a:pt x="135" y="308"/>
                </a:lnTo>
                <a:lnTo>
                  <a:pt x="280" y="92"/>
                </a:lnTo>
                <a:lnTo>
                  <a:pt x="282" y="90"/>
                </a:lnTo>
                <a:lnTo>
                  <a:pt x="280" y="90"/>
                </a:lnTo>
                <a:lnTo>
                  <a:pt x="249" y="68"/>
                </a:lnTo>
                <a:lnTo>
                  <a:pt x="263" y="47"/>
                </a:lnTo>
                <a:lnTo>
                  <a:pt x="263" y="45"/>
                </a:lnTo>
                <a:lnTo>
                  <a:pt x="263" y="45"/>
                </a:lnTo>
                <a:lnTo>
                  <a:pt x="197" y="0"/>
                </a:lnTo>
                <a:lnTo>
                  <a:pt x="195" y="0"/>
                </a:lnTo>
                <a:lnTo>
                  <a:pt x="195" y="0"/>
                </a:lnTo>
                <a:lnTo>
                  <a:pt x="180" y="24"/>
                </a:lnTo>
                <a:lnTo>
                  <a:pt x="147" y="2"/>
                </a:lnTo>
                <a:lnTo>
                  <a:pt x="147" y="0"/>
                </a:lnTo>
                <a:close/>
                <a:moveTo>
                  <a:pt x="171" y="211"/>
                </a:moveTo>
                <a:lnTo>
                  <a:pt x="76" y="147"/>
                </a:lnTo>
                <a:lnTo>
                  <a:pt x="109" y="97"/>
                </a:lnTo>
                <a:lnTo>
                  <a:pt x="206" y="161"/>
                </a:lnTo>
                <a:lnTo>
                  <a:pt x="171" y="211"/>
                </a:lnTo>
                <a:close/>
                <a:moveTo>
                  <a:pt x="128" y="274"/>
                </a:moveTo>
                <a:lnTo>
                  <a:pt x="34" y="211"/>
                </a:lnTo>
                <a:lnTo>
                  <a:pt x="67" y="161"/>
                </a:lnTo>
                <a:lnTo>
                  <a:pt x="164" y="225"/>
                </a:lnTo>
                <a:lnTo>
                  <a:pt x="128" y="274"/>
                </a:lnTo>
                <a:close/>
              </a:path>
            </a:pathLst>
          </a:custGeom>
          <a:solidFill>
            <a:schemeClr val="accent1"/>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201" name="Group 200"/>
          <p:cNvGrpSpPr/>
          <p:nvPr/>
        </p:nvGrpSpPr>
        <p:grpSpPr>
          <a:xfrm>
            <a:off x="7186305" y="3056986"/>
            <a:ext cx="274748" cy="234072"/>
            <a:chOff x="8332788" y="4259263"/>
            <a:chExt cx="484188" cy="425449"/>
          </a:xfrm>
          <a:solidFill>
            <a:schemeClr val="accent3"/>
          </a:solidFill>
          <a:effectLst>
            <a:outerShdw blurRad="228600" dist="50800" dir="2700000" algn="tl" rotWithShape="0">
              <a:prstClr val="black">
                <a:alpha val="40000"/>
              </a:prstClr>
            </a:outerShdw>
          </a:effectLst>
        </p:grpSpPr>
        <p:sp>
          <p:nvSpPr>
            <p:cNvPr id="202" name="Freeform 159"/>
            <p:cNvSpPr>
              <a:spLocks/>
            </p:cNvSpPr>
            <p:nvPr/>
          </p:nvSpPr>
          <p:spPr bwMode="auto">
            <a:xfrm>
              <a:off x="8569326" y="4552950"/>
              <a:ext cx="131763" cy="131762"/>
            </a:xfrm>
            <a:custGeom>
              <a:avLst/>
              <a:gdLst>
                <a:gd name="T0" fmla="*/ 13 w 35"/>
                <a:gd name="T1" fmla="*/ 3 h 35"/>
                <a:gd name="T2" fmla="*/ 33 w 35"/>
                <a:gd name="T3" fmla="*/ 13 h 35"/>
                <a:gd name="T4" fmla="*/ 23 w 35"/>
                <a:gd name="T5" fmla="*/ 33 h 35"/>
                <a:gd name="T6" fmla="*/ 3 w 35"/>
                <a:gd name="T7" fmla="*/ 23 h 35"/>
                <a:gd name="T8" fmla="*/ 13 w 35"/>
                <a:gd name="T9" fmla="*/ 3 h 35"/>
              </a:gdLst>
              <a:ahLst/>
              <a:cxnLst>
                <a:cxn ang="0">
                  <a:pos x="T0" y="T1"/>
                </a:cxn>
                <a:cxn ang="0">
                  <a:pos x="T2" y="T3"/>
                </a:cxn>
                <a:cxn ang="0">
                  <a:pos x="T4" y="T5"/>
                </a:cxn>
                <a:cxn ang="0">
                  <a:pos x="T6" y="T7"/>
                </a:cxn>
                <a:cxn ang="0">
                  <a:pos x="T8" y="T9"/>
                </a:cxn>
              </a:cxnLst>
              <a:rect l="0" t="0" r="r" b="b"/>
              <a:pathLst>
                <a:path w="35" h="35">
                  <a:moveTo>
                    <a:pt x="13" y="3"/>
                  </a:moveTo>
                  <a:cubicBezTo>
                    <a:pt x="21" y="0"/>
                    <a:pt x="30" y="5"/>
                    <a:pt x="33" y="13"/>
                  </a:cubicBezTo>
                  <a:cubicBezTo>
                    <a:pt x="35" y="21"/>
                    <a:pt x="31" y="30"/>
                    <a:pt x="23" y="33"/>
                  </a:cubicBezTo>
                  <a:cubicBezTo>
                    <a:pt x="15" y="35"/>
                    <a:pt x="6" y="31"/>
                    <a:pt x="3" y="23"/>
                  </a:cubicBezTo>
                  <a:cubicBezTo>
                    <a:pt x="0" y="15"/>
                    <a:pt x="5" y="6"/>
                    <a:pt x="1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3" name="Freeform 160"/>
            <p:cNvSpPr>
              <a:spLocks/>
            </p:cNvSpPr>
            <p:nvPr/>
          </p:nvSpPr>
          <p:spPr bwMode="auto">
            <a:xfrm>
              <a:off x="8445501" y="4395788"/>
              <a:ext cx="315913" cy="217487"/>
            </a:xfrm>
            <a:custGeom>
              <a:avLst/>
              <a:gdLst>
                <a:gd name="T0" fmla="*/ 74 w 84"/>
                <a:gd name="T1" fmla="*/ 12 h 58"/>
                <a:gd name="T2" fmla="*/ 73 w 84"/>
                <a:gd name="T3" fmla="*/ 12 h 58"/>
                <a:gd name="T4" fmla="*/ 72 w 84"/>
                <a:gd name="T5" fmla="*/ 11 h 58"/>
                <a:gd name="T6" fmla="*/ 72 w 84"/>
                <a:gd name="T7" fmla="*/ 11 h 58"/>
                <a:gd name="T8" fmla="*/ 6 w 84"/>
                <a:gd name="T9" fmla="*/ 36 h 58"/>
                <a:gd name="T10" fmla="*/ 4 w 84"/>
                <a:gd name="T11" fmla="*/ 38 h 58"/>
                <a:gd name="T12" fmla="*/ 2 w 84"/>
                <a:gd name="T13" fmla="*/ 42 h 58"/>
                <a:gd name="T14" fmla="*/ 7 w 84"/>
                <a:gd name="T15" fmla="*/ 56 h 58"/>
                <a:gd name="T16" fmla="*/ 20 w 84"/>
                <a:gd name="T17" fmla="*/ 51 h 58"/>
                <a:gd name="T18" fmla="*/ 23 w 84"/>
                <a:gd name="T19" fmla="*/ 44 h 58"/>
                <a:gd name="T20" fmla="*/ 65 w 84"/>
                <a:gd name="T21" fmla="*/ 30 h 58"/>
                <a:gd name="T22" fmla="*/ 70 w 84"/>
                <a:gd name="T23" fmla="*/ 32 h 58"/>
                <a:gd name="T24" fmla="*/ 83 w 84"/>
                <a:gd name="T25" fmla="*/ 27 h 58"/>
                <a:gd name="T26" fmla="*/ 84 w 84"/>
                <a:gd name="T27" fmla="*/ 20 h 58"/>
                <a:gd name="T28" fmla="*/ 79 w 84"/>
                <a:gd name="T29" fmla="*/ 14 h 58"/>
                <a:gd name="T30" fmla="*/ 74 w 84"/>
                <a:gd name="T31"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58">
                  <a:moveTo>
                    <a:pt x="74" y="12"/>
                  </a:moveTo>
                  <a:cubicBezTo>
                    <a:pt x="74" y="12"/>
                    <a:pt x="73" y="12"/>
                    <a:pt x="73" y="12"/>
                  </a:cubicBezTo>
                  <a:cubicBezTo>
                    <a:pt x="72" y="11"/>
                    <a:pt x="72" y="11"/>
                    <a:pt x="72" y="11"/>
                  </a:cubicBezTo>
                  <a:cubicBezTo>
                    <a:pt x="72" y="11"/>
                    <a:pt x="72" y="11"/>
                    <a:pt x="72" y="11"/>
                  </a:cubicBezTo>
                  <a:cubicBezTo>
                    <a:pt x="46" y="0"/>
                    <a:pt x="18" y="11"/>
                    <a:pt x="6" y="36"/>
                  </a:cubicBezTo>
                  <a:cubicBezTo>
                    <a:pt x="4" y="38"/>
                    <a:pt x="4" y="38"/>
                    <a:pt x="4" y="38"/>
                  </a:cubicBezTo>
                  <a:cubicBezTo>
                    <a:pt x="2" y="42"/>
                    <a:pt x="2" y="42"/>
                    <a:pt x="2" y="42"/>
                  </a:cubicBezTo>
                  <a:cubicBezTo>
                    <a:pt x="0" y="47"/>
                    <a:pt x="2" y="53"/>
                    <a:pt x="7" y="56"/>
                  </a:cubicBezTo>
                  <a:cubicBezTo>
                    <a:pt x="12" y="58"/>
                    <a:pt x="18" y="56"/>
                    <a:pt x="20" y="51"/>
                  </a:cubicBezTo>
                  <a:cubicBezTo>
                    <a:pt x="23" y="44"/>
                    <a:pt x="23" y="44"/>
                    <a:pt x="23" y="44"/>
                  </a:cubicBezTo>
                  <a:cubicBezTo>
                    <a:pt x="31" y="29"/>
                    <a:pt x="50" y="22"/>
                    <a:pt x="65" y="30"/>
                  </a:cubicBezTo>
                  <a:cubicBezTo>
                    <a:pt x="70" y="32"/>
                    <a:pt x="70" y="32"/>
                    <a:pt x="70" y="32"/>
                  </a:cubicBezTo>
                  <a:cubicBezTo>
                    <a:pt x="75" y="34"/>
                    <a:pt x="81" y="32"/>
                    <a:pt x="83" y="27"/>
                  </a:cubicBezTo>
                  <a:cubicBezTo>
                    <a:pt x="84" y="25"/>
                    <a:pt x="84" y="22"/>
                    <a:pt x="84" y="20"/>
                  </a:cubicBezTo>
                  <a:cubicBezTo>
                    <a:pt x="83" y="18"/>
                    <a:pt x="81" y="16"/>
                    <a:pt x="79" y="14"/>
                  </a:cubicBezTo>
                  <a:lnTo>
                    <a:pt x="7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4" name="Freeform 161"/>
            <p:cNvSpPr>
              <a:spLocks/>
            </p:cNvSpPr>
            <p:nvPr/>
          </p:nvSpPr>
          <p:spPr bwMode="auto">
            <a:xfrm>
              <a:off x="8332788" y="4259263"/>
              <a:ext cx="484188" cy="296862"/>
            </a:xfrm>
            <a:custGeom>
              <a:avLst/>
              <a:gdLst>
                <a:gd name="T0" fmla="*/ 123 w 129"/>
                <a:gd name="T1" fmla="*/ 21 h 79"/>
                <a:gd name="T2" fmla="*/ 119 w 129"/>
                <a:gd name="T3" fmla="*/ 19 h 79"/>
                <a:gd name="T4" fmla="*/ 118 w 129"/>
                <a:gd name="T5" fmla="*/ 19 h 79"/>
                <a:gd name="T6" fmla="*/ 115 w 129"/>
                <a:gd name="T7" fmla="*/ 17 h 79"/>
                <a:gd name="T8" fmla="*/ 113 w 129"/>
                <a:gd name="T9" fmla="*/ 17 h 79"/>
                <a:gd name="T10" fmla="*/ 6 w 129"/>
                <a:gd name="T11" fmla="*/ 57 h 79"/>
                <a:gd name="T12" fmla="*/ 5 w 129"/>
                <a:gd name="T13" fmla="*/ 57 h 79"/>
                <a:gd name="T14" fmla="*/ 2 w 129"/>
                <a:gd name="T15" fmla="*/ 65 h 79"/>
                <a:gd name="T16" fmla="*/ 6 w 129"/>
                <a:gd name="T17" fmla="*/ 77 h 79"/>
                <a:gd name="T18" fmla="*/ 18 w 129"/>
                <a:gd name="T19" fmla="*/ 73 h 79"/>
                <a:gd name="T20" fmla="*/ 22 w 129"/>
                <a:gd name="T21" fmla="*/ 65 h 79"/>
                <a:gd name="T22" fmla="*/ 22 w 129"/>
                <a:gd name="T23" fmla="*/ 65 h 79"/>
                <a:gd name="T24" fmla="*/ 109 w 129"/>
                <a:gd name="T25" fmla="*/ 34 h 79"/>
                <a:gd name="T26" fmla="*/ 115 w 129"/>
                <a:gd name="T27" fmla="*/ 37 h 79"/>
                <a:gd name="T28" fmla="*/ 127 w 129"/>
                <a:gd name="T29" fmla="*/ 33 h 79"/>
                <a:gd name="T30" fmla="*/ 123 w 129"/>
                <a:gd name="T31" fmla="*/ 2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79">
                  <a:moveTo>
                    <a:pt x="123" y="21"/>
                  </a:moveTo>
                  <a:cubicBezTo>
                    <a:pt x="119" y="19"/>
                    <a:pt x="119" y="19"/>
                    <a:pt x="119" y="19"/>
                  </a:cubicBezTo>
                  <a:cubicBezTo>
                    <a:pt x="118" y="19"/>
                    <a:pt x="118" y="19"/>
                    <a:pt x="118" y="19"/>
                  </a:cubicBezTo>
                  <a:cubicBezTo>
                    <a:pt x="115" y="17"/>
                    <a:pt x="115" y="17"/>
                    <a:pt x="115" y="17"/>
                  </a:cubicBezTo>
                  <a:cubicBezTo>
                    <a:pt x="115" y="17"/>
                    <a:pt x="114" y="17"/>
                    <a:pt x="113" y="17"/>
                  </a:cubicBezTo>
                  <a:cubicBezTo>
                    <a:pt x="73" y="0"/>
                    <a:pt x="26" y="18"/>
                    <a:pt x="6" y="57"/>
                  </a:cubicBezTo>
                  <a:cubicBezTo>
                    <a:pt x="6" y="57"/>
                    <a:pt x="6" y="57"/>
                    <a:pt x="5" y="57"/>
                  </a:cubicBezTo>
                  <a:cubicBezTo>
                    <a:pt x="2" y="65"/>
                    <a:pt x="2" y="65"/>
                    <a:pt x="2" y="65"/>
                  </a:cubicBezTo>
                  <a:cubicBezTo>
                    <a:pt x="0" y="69"/>
                    <a:pt x="2" y="75"/>
                    <a:pt x="6" y="77"/>
                  </a:cubicBezTo>
                  <a:cubicBezTo>
                    <a:pt x="10" y="79"/>
                    <a:pt x="16" y="77"/>
                    <a:pt x="18" y="73"/>
                  </a:cubicBezTo>
                  <a:cubicBezTo>
                    <a:pt x="22" y="65"/>
                    <a:pt x="22" y="65"/>
                    <a:pt x="22" y="65"/>
                  </a:cubicBezTo>
                  <a:cubicBezTo>
                    <a:pt x="22" y="65"/>
                    <a:pt x="22" y="65"/>
                    <a:pt x="22" y="65"/>
                  </a:cubicBezTo>
                  <a:cubicBezTo>
                    <a:pt x="38" y="33"/>
                    <a:pt x="76" y="20"/>
                    <a:pt x="109" y="34"/>
                  </a:cubicBezTo>
                  <a:cubicBezTo>
                    <a:pt x="115" y="37"/>
                    <a:pt x="115" y="37"/>
                    <a:pt x="115" y="37"/>
                  </a:cubicBezTo>
                  <a:cubicBezTo>
                    <a:pt x="119" y="39"/>
                    <a:pt x="125" y="37"/>
                    <a:pt x="127" y="33"/>
                  </a:cubicBezTo>
                  <a:cubicBezTo>
                    <a:pt x="129" y="29"/>
                    <a:pt x="127" y="23"/>
                    <a:pt x="123"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05" name="Freeform 162"/>
          <p:cNvSpPr>
            <a:spLocks/>
          </p:cNvSpPr>
          <p:nvPr/>
        </p:nvSpPr>
        <p:spPr bwMode="auto">
          <a:xfrm>
            <a:off x="7284494" y="2017634"/>
            <a:ext cx="243219" cy="219224"/>
          </a:xfrm>
          <a:custGeom>
            <a:avLst/>
            <a:gdLst>
              <a:gd name="T0" fmla="*/ 107 w 114"/>
              <a:gd name="T1" fmla="*/ 55 h 106"/>
              <a:gd name="T2" fmla="*/ 59 w 114"/>
              <a:gd name="T3" fmla="*/ 38 h 106"/>
              <a:gd name="T4" fmla="*/ 57 w 114"/>
              <a:gd name="T5" fmla="*/ 43 h 106"/>
              <a:gd name="T6" fmla="*/ 56 w 114"/>
              <a:gd name="T7" fmla="*/ 38 h 106"/>
              <a:gd name="T8" fmla="*/ 6 w 114"/>
              <a:gd name="T9" fmla="*/ 34 h 106"/>
              <a:gd name="T10" fmla="*/ 44 w 114"/>
              <a:gd name="T11" fmla="*/ 106 h 106"/>
              <a:gd name="T12" fmla="*/ 44 w 114"/>
              <a:gd name="T13" fmla="*/ 106 h 106"/>
              <a:gd name="T14" fmla="*/ 44 w 114"/>
              <a:gd name="T15" fmla="*/ 106 h 106"/>
              <a:gd name="T16" fmla="*/ 44 w 114"/>
              <a:gd name="T17" fmla="*/ 106 h 106"/>
              <a:gd name="T18" fmla="*/ 44 w 114"/>
              <a:gd name="T19" fmla="*/ 106 h 106"/>
              <a:gd name="T20" fmla="*/ 107 w 114"/>
              <a:gd name="T21" fmla="*/ 5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6">
                <a:moveTo>
                  <a:pt x="107" y="55"/>
                </a:moveTo>
                <a:cubicBezTo>
                  <a:pt x="114" y="21"/>
                  <a:pt x="73" y="8"/>
                  <a:pt x="59" y="38"/>
                </a:cubicBezTo>
                <a:cubicBezTo>
                  <a:pt x="57" y="43"/>
                  <a:pt x="57" y="43"/>
                  <a:pt x="57" y="43"/>
                </a:cubicBezTo>
                <a:cubicBezTo>
                  <a:pt x="56" y="38"/>
                  <a:pt x="56" y="38"/>
                  <a:pt x="56" y="38"/>
                </a:cubicBezTo>
                <a:cubicBezTo>
                  <a:pt x="55" y="5"/>
                  <a:pt x="13" y="0"/>
                  <a:pt x="6" y="34"/>
                </a:cubicBezTo>
                <a:cubicBezTo>
                  <a:pt x="0" y="61"/>
                  <a:pt x="30" y="86"/>
                  <a:pt x="44" y="106"/>
                </a:cubicBezTo>
                <a:cubicBezTo>
                  <a:pt x="44" y="106"/>
                  <a:pt x="44" y="106"/>
                  <a:pt x="44" y="106"/>
                </a:cubicBezTo>
                <a:cubicBezTo>
                  <a:pt x="44" y="106"/>
                  <a:pt x="44" y="106"/>
                  <a:pt x="44" y="106"/>
                </a:cubicBezTo>
                <a:cubicBezTo>
                  <a:pt x="44" y="106"/>
                  <a:pt x="44" y="106"/>
                  <a:pt x="44" y="106"/>
                </a:cubicBezTo>
                <a:cubicBezTo>
                  <a:pt x="44" y="106"/>
                  <a:pt x="44" y="106"/>
                  <a:pt x="44" y="106"/>
                </a:cubicBezTo>
                <a:cubicBezTo>
                  <a:pt x="64" y="93"/>
                  <a:pt x="101" y="82"/>
                  <a:pt x="107" y="55"/>
                </a:cubicBezTo>
                <a:close/>
              </a:path>
            </a:pathLst>
          </a:custGeom>
          <a:solidFill>
            <a:schemeClr val="accent3"/>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206" name="Freeform 163"/>
          <p:cNvSpPr>
            <a:spLocks noEditPoints="1"/>
          </p:cNvSpPr>
          <p:nvPr/>
        </p:nvSpPr>
        <p:spPr bwMode="auto">
          <a:xfrm>
            <a:off x="4759521" y="3524257"/>
            <a:ext cx="290061" cy="238440"/>
          </a:xfrm>
          <a:custGeom>
            <a:avLst/>
            <a:gdLst>
              <a:gd name="T0" fmla="*/ 2 w 136"/>
              <a:gd name="T1" fmla="*/ 32 h 115"/>
              <a:gd name="T2" fmla="*/ 0 w 136"/>
              <a:gd name="T3" fmla="*/ 35 h 115"/>
              <a:gd name="T4" fmla="*/ 2 w 136"/>
              <a:gd name="T5" fmla="*/ 39 h 115"/>
              <a:gd name="T6" fmla="*/ 14 w 136"/>
              <a:gd name="T7" fmla="*/ 51 h 115"/>
              <a:gd name="T8" fmla="*/ 78 w 136"/>
              <a:gd name="T9" fmla="*/ 115 h 115"/>
              <a:gd name="T10" fmla="*/ 136 w 136"/>
              <a:gd name="T11" fmla="*/ 56 h 115"/>
              <a:gd name="T12" fmla="*/ 123 w 136"/>
              <a:gd name="T13" fmla="*/ 63 h 115"/>
              <a:gd name="T14" fmla="*/ 90 w 136"/>
              <a:gd name="T15" fmla="*/ 46 h 115"/>
              <a:gd name="T16" fmla="*/ 90 w 136"/>
              <a:gd name="T17" fmla="*/ 40 h 115"/>
              <a:gd name="T18" fmla="*/ 56 w 136"/>
              <a:gd name="T19" fmla="*/ 0 h 115"/>
              <a:gd name="T20" fmla="*/ 19 w 136"/>
              <a:gd name="T21" fmla="*/ 24 h 115"/>
              <a:gd name="T22" fmla="*/ 2 w 136"/>
              <a:gd name="T23" fmla="*/ 32 h 115"/>
              <a:gd name="T24" fmla="*/ 35 w 136"/>
              <a:gd name="T25" fmla="*/ 39 h 115"/>
              <a:gd name="T26" fmla="*/ 29 w 136"/>
              <a:gd name="T27" fmla="*/ 33 h 115"/>
              <a:gd name="T28" fmla="*/ 35 w 136"/>
              <a:gd name="T29" fmla="*/ 27 h 115"/>
              <a:gd name="T30" fmla="*/ 41 w 136"/>
              <a:gd name="T31" fmla="*/ 33 h 115"/>
              <a:gd name="T32" fmla="*/ 35 w 136"/>
              <a:gd name="T33"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5">
                <a:moveTo>
                  <a:pt x="2" y="32"/>
                </a:moveTo>
                <a:cubicBezTo>
                  <a:pt x="1" y="33"/>
                  <a:pt x="0" y="34"/>
                  <a:pt x="0" y="35"/>
                </a:cubicBezTo>
                <a:cubicBezTo>
                  <a:pt x="0" y="37"/>
                  <a:pt x="1" y="38"/>
                  <a:pt x="2" y="39"/>
                </a:cubicBezTo>
                <a:cubicBezTo>
                  <a:pt x="14" y="51"/>
                  <a:pt x="14" y="51"/>
                  <a:pt x="14" y="51"/>
                </a:cubicBezTo>
                <a:cubicBezTo>
                  <a:pt x="14" y="90"/>
                  <a:pt x="40" y="115"/>
                  <a:pt x="78" y="115"/>
                </a:cubicBezTo>
                <a:cubicBezTo>
                  <a:pt x="110" y="115"/>
                  <a:pt x="136" y="80"/>
                  <a:pt x="136" y="56"/>
                </a:cubicBezTo>
                <a:cubicBezTo>
                  <a:pt x="136" y="45"/>
                  <a:pt x="132" y="58"/>
                  <a:pt x="123" y="63"/>
                </a:cubicBezTo>
                <a:cubicBezTo>
                  <a:pt x="114" y="68"/>
                  <a:pt x="89" y="72"/>
                  <a:pt x="90" y="46"/>
                </a:cubicBezTo>
                <a:cubicBezTo>
                  <a:pt x="90" y="44"/>
                  <a:pt x="90" y="42"/>
                  <a:pt x="90" y="40"/>
                </a:cubicBezTo>
                <a:cubicBezTo>
                  <a:pt x="90" y="19"/>
                  <a:pt x="77" y="0"/>
                  <a:pt x="56" y="0"/>
                </a:cubicBezTo>
                <a:cubicBezTo>
                  <a:pt x="36" y="0"/>
                  <a:pt x="22" y="11"/>
                  <a:pt x="19" y="24"/>
                </a:cubicBezTo>
                <a:cubicBezTo>
                  <a:pt x="2" y="32"/>
                  <a:pt x="2" y="32"/>
                  <a:pt x="2" y="32"/>
                </a:cubicBezTo>
                <a:moveTo>
                  <a:pt x="35" y="39"/>
                </a:moveTo>
                <a:cubicBezTo>
                  <a:pt x="32" y="39"/>
                  <a:pt x="29" y="36"/>
                  <a:pt x="29" y="33"/>
                </a:cubicBezTo>
                <a:cubicBezTo>
                  <a:pt x="29" y="30"/>
                  <a:pt x="32" y="27"/>
                  <a:pt x="35" y="27"/>
                </a:cubicBezTo>
                <a:cubicBezTo>
                  <a:pt x="38" y="27"/>
                  <a:pt x="41" y="30"/>
                  <a:pt x="41" y="33"/>
                </a:cubicBezTo>
                <a:cubicBezTo>
                  <a:pt x="41" y="36"/>
                  <a:pt x="38" y="39"/>
                  <a:pt x="35" y="39"/>
                </a:cubicBezTo>
              </a:path>
            </a:pathLst>
          </a:custGeom>
          <a:solidFill>
            <a:schemeClr val="accent3"/>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207" name="Group 206"/>
          <p:cNvGrpSpPr/>
          <p:nvPr/>
        </p:nvGrpSpPr>
        <p:grpSpPr>
          <a:xfrm>
            <a:off x="3905422" y="1182244"/>
            <a:ext cx="3344195" cy="2770304"/>
            <a:chOff x="6436513" y="1957492"/>
            <a:chExt cx="4211399" cy="3598159"/>
          </a:xfrm>
          <a:effectLst>
            <a:outerShdw blurRad="228600" dist="50800" dir="2700000" algn="tl" rotWithShape="0">
              <a:prstClr val="black">
                <a:alpha val="40000"/>
              </a:prstClr>
            </a:outerShdw>
          </a:effectLst>
        </p:grpSpPr>
        <p:sp>
          <p:nvSpPr>
            <p:cNvPr id="208" name="Freeform 21"/>
            <p:cNvSpPr>
              <a:spLocks noEditPoints="1"/>
            </p:cNvSpPr>
            <p:nvPr/>
          </p:nvSpPr>
          <p:spPr bwMode="auto">
            <a:xfrm>
              <a:off x="6436513" y="2480592"/>
              <a:ext cx="935374" cy="935374"/>
            </a:xfrm>
            <a:custGeom>
              <a:avLst/>
              <a:gdLst>
                <a:gd name="T0" fmla="*/ 175 w 349"/>
                <a:gd name="T1" fmla="*/ 0 h 349"/>
                <a:gd name="T2" fmla="*/ 0 w 349"/>
                <a:gd name="T3" fmla="*/ 174 h 349"/>
                <a:gd name="T4" fmla="*/ 175 w 349"/>
                <a:gd name="T5" fmla="*/ 349 h 349"/>
                <a:gd name="T6" fmla="*/ 349 w 349"/>
                <a:gd name="T7" fmla="*/ 174 h 349"/>
                <a:gd name="T8" fmla="*/ 175 w 349"/>
                <a:gd name="T9" fmla="*/ 0 h 349"/>
                <a:gd name="T10" fmla="*/ 178 w 349"/>
                <a:gd name="T11" fmla="*/ 289 h 349"/>
                <a:gd name="T12" fmla="*/ 178 w 349"/>
                <a:gd name="T13" fmla="*/ 289 h 349"/>
                <a:gd name="T14" fmla="*/ 178 w 349"/>
                <a:gd name="T15" fmla="*/ 289 h 349"/>
                <a:gd name="T16" fmla="*/ 178 w 349"/>
                <a:gd name="T17" fmla="*/ 289 h 349"/>
                <a:gd name="T18" fmla="*/ 178 w 349"/>
                <a:gd name="T19" fmla="*/ 289 h 349"/>
                <a:gd name="T20" fmla="*/ 72 w 349"/>
                <a:gd name="T21" fmla="*/ 165 h 349"/>
                <a:gd name="T22" fmla="*/ 173 w 349"/>
                <a:gd name="T23" fmla="*/ 151 h 349"/>
                <a:gd name="T24" fmla="*/ 176 w 349"/>
                <a:gd name="T25" fmla="*/ 161 h 349"/>
                <a:gd name="T26" fmla="*/ 178 w 349"/>
                <a:gd name="T27" fmla="*/ 151 h 349"/>
                <a:gd name="T28" fmla="*/ 280 w 349"/>
                <a:gd name="T29" fmla="*/ 162 h 349"/>
                <a:gd name="T30" fmla="*/ 178 w 349"/>
                <a:gd name="T31" fmla="*/ 28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349">
                  <a:moveTo>
                    <a:pt x="175" y="0"/>
                  </a:moveTo>
                  <a:cubicBezTo>
                    <a:pt x="78" y="0"/>
                    <a:pt x="0" y="78"/>
                    <a:pt x="0" y="174"/>
                  </a:cubicBezTo>
                  <a:cubicBezTo>
                    <a:pt x="0" y="271"/>
                    <a:pt x="78" y="349"/>
                    <a:pt x="175" y="349"/>
                  </a:cubicBezTo>
                  <a:cubicBezTo>
                    <a:pt x="271" y="349"/>
                    <a:pt x="349" y="271"/>
                    <a:pt x="349" y="174"/>
                  </a:cubicBezTo>
                  <a:cubicBezTo>
                    <a:pt x="349" y="78"/>
                    <a:pt x="271" y="0"/>
                    <a:pt x="175" y="0"/>
                  </a:cubicBezTo>
                  <a:close/>
                  <a:moveTo>
                    <a:pt x="178" y="289"/>
                  </a:moveTo>
                  <a:cubicBezTo>
                    <a:pt x="178" y="289"/>
                    <a:pt x="178" y="289"/>
                    <a:pt x="178" y="289"/>
                  </a:cubicBezTo>
                  <a:cubicBezTo>
                    <a:pt x="178" y="289"/>
                    <a:pt x="178" y="289"/>
                    <a:pt x="178" y="289"/>
                  </a:cubicBezTo>
                  <a:cubicBezTo>
                    <a:pt x="178" y="289"/>
                    <a:pt x="178" y="289"/>
                    <a:pt x="178" y="289"/>
                  </a:cubicBezTo>
                  <a:cubicBezTo>
                    <a:pt x="178" y="289"/>
                    <a:pt x="178" y="289"/>
                    <a:pt x="178" y="289"/>
                  </a:cubicBezTo>
                  <a:cubicBezTo>
                    <a:pt x="142" y="257"/>
                    <a:pt x="73" y="220"/>
                    <a:pt x="72" y="165"/>
                  </a:cubicBezTo>
                  <a:cubicBezTo>
                    <a:pt x="72" y="96"/>
                    <a:pt x="157" y="86"/>
                    <a:pt x="173" y="151"/>
                  </a:cubicBezTo>
                  <a:cubicBezTo>
                    <a:pt x="176" y="161"/>
                    <a:pt x="176" y="161"/>
                    <a:pt x="176" y="161"/>
                  </a:cubicBezTo>
                  <a:cubicBezTo>
                    <a:pt x="178" y="151"/>
                    <a:pt x="178" y="151"/>
                    <a:pt x="178" y="151"/>
                  </a:cubicBezTo>
                  <a:cubicBezTo>
                    <a:pt x="193" y="86"/>
                    <a:pt x="279" y="93"/>
                    <a:pt x="280" y="162"/>
                  </a:cubicBezTo>
                  <a:cubicBezTo>
                    <a:pt x="280" y="218"/>
                    <a:pt x="212" y="256"/>
                    <a:pt x="178" y="28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09" name="Group 208"/>
            <p:cNvGrpSpPr/>
            <p:nvPr/>
          </p:nvGrpSpPr>
          <p:grpSpPr>
            <a:xfrm>
              <a:off x="6513353" y="4612889"/>
              <a:ext cx="944240" cy="942762"/>
              <a:chOff x="3500438" y="4467225"/>
              <a:chExt cx="1014413" cy="1012825"/>
            </a:xfrm>
            <a:solidFill>
              <a:schemeClr val="accent2"/>
            </a:solidFill>
          </p:grpSpPr>
          <p:sp>
            <p:nvSpPr>
              <p:cNvPr id="218" name="Oval 37"/>
              <p:cNvSpPr>
                <a:spLocks noChangeArrowheads="1"/>
              </p:cNvSpPr>
              <p:nvPr/>
            </p:nvSpPr>
            <p:spPr bwMode="auto">
              <a:xfrm>
                <a:off x="4008438" y="4845050"/>
                <a:ext cx="79375" cy="82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9" name="Freeform 38"/>
              <p:cNvSpPr>
                <a:spLocks/>
              </p:cNvSpPr>
              <p:nvPr/>
            </p:nvSpPr>
            <p:spPr bwMode="auto">
              <a:xfrm>
                <a:off x="4119563" y="4845050"/>
                <a:ext cx="84138" cy="82550"/>
              </a:xfrm>
              <a:custGeom>
                <a:avLst/>
                <a:gdLst>
                  <a:gd name="T0" fmla="*/ 14 w 29"/>
                  <a:gd name="T1" fmla="*/ 29 h 29"/>
                  <a:gd name="T2" fmla="*/ 15 w 29"/>
                  <a:gd name="T3" fmla="*/ 29 h 29"/>
                  <a:gd name="T4" fmla="*/ 29 w 29"/>
                  <a:gd name="T5" fmla="*/ 14 h 29"/>
                  <a:gd name="T6" fmla="*/ 15 w 29"/>
                  <a:gd name="T7" fmla="*/ 0 h 29"/>
                  <a:gd name="T8" fmla="*/ 14 w 29"/>
                  <a:gd name="T9" fmla="*/ 0 h 29"/>
                  <a:gd name="T10" fmla="*/ 0 w 29"/>
                  <a:gd name="T11" fmla="*/ 14 h 29"/>
                  <a:gd name="T12" fmla="*/ 14 w 2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14" y="29"/>
                    </a:moveTo>
                    <a:cubicBezTo>
                      <a:pt x="15" y="29"/>
                      <a:pt x="15" y="29"/>
                      <a:pt x="15" y="29"/>
                    </a:cubicBezTo>
                    <a:cubicBezTo>
                      <a:pt x="23" y="28"/>
                      <a:pt x="29" y="22"/>
                      <a:pt x="29" y="14"/>
                    </a:cubicBezTo>
                    <a:cubicBezTo>
                      <a:pt x="29" y="7"/>
                      <a:pt x="23" y="1"/>
                      <a:pt x="15" y="0"/>
                    </a:cubicBezTo>
                    <a:cubicBezTo>
                      <a:pt x="15" y="0"/>
                      <a:pt x="15" y="0"/>
                      <a:pt x="14" y="0"/>
                    </a:cubicBezTo>
                    <a:cubicBezTo>
                      <a:pt x="7" y="0"/>
                      <a:pt x="0" y="7"/>
                      <a:pt x="0" y="14"/>
                    </a:cubicBezTo>
                    <a:cubicBezTo>
                      <a:pt x="0" y="22"/>
                      <a:pt x="7" y="29"/>
                      <a:pt x="1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0" name="Oval 39"/>
              <p:cNvSpPr>
                <a:spLocks noChangeArrowheads="1"/>
              </p:cNvSpPr>
              <p:nvPr/>
            </p:nvSpPr>
            <p:spPr bwMode="auto">
              <a:xfrm>
                <a:off x="4235451" y="4845050"/>
                <a:ext cx="80963" cy="82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1" name="Oval 40"/>
              <p:cNvSpPr>
                <a:spLocks noChangeArrowheads="1"/>
              </p:cNvSpPr>
              <p:nvPr/>
            </p:nvSpPr>
            <p:spPr bwMode="auto">
              <a:xfrm>
                <a:off x="3895726" y="4845050"/>
                <a:ext cx="80963" cy="82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2" name="Freeform 41"/>
              <p:cNvSpPr>
                <a:spLocks noEditPoints="1"/>
              </p:cNvSpPr>
              <p:nvPr/>
            </p:nvSpPr>
            <p:spPr bwMode="auto">
              <a:xfrm>
                <a:off x="3500438" y="4467225"/>
                <a:ext cx="1014413"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30 w 352"/>
                  <a:gd name="T11" fmla="*/ 249 h 352"/>
                  <a:gd name="T12" fmla="*/ 102 w 352"/>
                  <a:gd name="T13" fmla="*/ 249 h 352"/>
                  <a:gd name="T14" fmla="*/ 71 w 352"/>
                  <a:gd name="T15" fmla="*/ 282 h 352"/>
                  <a:gd name="T16" fmla="*/ 71 w 352"/>
                  <a:gd name="T17" fmla="*/ 249 h 352"/>
                  <a:gd name="T18" fmla="*/ 52 w 352"/>
                  <a:gd name="T19" fmla="*/ 249 h 352"/>
                  <a:gd name="T20" fmla="*/ 52 w 352"/>
                  <a:gd name="T21" fmla="*/ 129 h 352"/>
                  <a:gd name="T22" fmla="*/ 108 w 352"/>
                  <a:gd name="T23" fmla="*/ 129 h 352"/>
                  <a:gd name="T24" fmla="*/ 108 w 352"/>
                  <a:gd name="T25" fmla="*/ 206 h 352"/>
                  <a:gd name="T26" fmla="*/ 108 w 352"/>
                  <a:gd name="T27" fmla="*/ 213 h 352"/>
                  <a:gd name="T28" fmla="*/ 114 w 352"/>
                  <a:gd name="T29" fmla="*/ 213 h 352"/>
                  <a:gd name="T30" fmla="*/ 230 w 352"/>
                  <a:gd name="T31" fmla="*/ 213 h 352"/>
                  <a:gd name="T32" fmla="*/ 230 w 352"/>
                  <a:gd name="T33" fmla="*/ 249 h 352"/>
                  <a:gd name="T34" fmla="*/ 299 w 352"/>
                  <a:gd name="T35" fmla="*/ 206 h 352"/>
                  <a:gd name="T36" fmla="*/ 279 w 352"/>
                  <a:gd name="T37" fmla="*/ 206 h 352"/>
                  <a:gd name="T38" fmla="*/ 279 w 352"/>
                  <a:gd name="T39" fmla="*/ 242 h 352"/>
                  <a:gd name="T40" fmla="*/ 247 w 352"/>
                  <a:gd name="T41" fmla="*/ 206 h 352"/>
                  <a:gd name="T42" fmla="*/ 230 w 352"/>
                  <a:gd name="T43" fmla="*/ 206 h 352"/>
                  <a:gd name="T44" fmla="*/ 115 w 352"/>
                  <a:gd name="T45" fmla="*/ 206 h 352"/>
                  <a:gd name="T46" fmla="*/ 115 w 352"/>
                  <a:gd name="T47" fmla="*/ 129 h 352"/>
                  <a:gd name="T48" fmla="*/ 115 w 352"/>
                  <a:gd name="T49" fmla="*/ 82 h 352"/>
                  <a:gd name="T50" fmla="*/ 299 w 352"/>
                  <a:gd name="T51" fmla="*/ 82 h 352"/>
                  <a:gd name="T52" fmla="*/ 299 w 352"/>
                  <a:gd name="T53" fmla="*/ 20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2" h="352">
                    <a:moveTo>
                      <a:pt x="176" y="0"/>
                    </a:moveTo>
                    <a:cubicBezTo>
                      <a:pt x="78" y="0"/>
                      <a:pt x="0" y="79"/>
                      <a:pt x="0" y="176"/>
                    </a:cubicBezTo>
                    <a:cubicBezTo>
                      <a:pt x="0" y="273"/>
                      <a:pt x="78" y="352"/>
                      <a:pt x="176" y="352"/>
                    </a:cubicBezTo>
                    <a:cubicBezTo>
                      <a:pt x="273" y="352"/>
                      <a:pt x="352" y="273"/>
                      <a:pt x="352" y="176"/>
                    </a:cubicBezTo>
                    <a:cubicBezTo>
                      <a:pt x="352" y="79"/>
                      <a:pt x="273" y="0"/>
                      <a:pt x="176" y="0"/>
                    </a:cubicBezTo>
                    <a:close/>
                    <a:moveTo>
                      <a:pt x="230" y="249"/>
                    </a:moveTo>
                    <a:cubicBezTo>
                      <a:pt x="102" y="249"/>
                      <a:pt x="102" y="249"/>
                      <a:pt x="102" y="249"/>
                    </a:cubicBezTo>
                    <a:cubicBezTo>
                      <a:pt x="71" y="282"/>
                      <a:pt x="71" y="282"/>
                      <a:pt x="71" y="282"/>
                    </a:cubicBezTo>
                    <a:cubicBezTo>
                      <a:pt x="71" y="249"/>
                      <a:pt x="71" y="249"/>
                      <a:pt x="71" y="249"/>
                    </a:cubicBezTo>
                    <a:cubicBezTo>
                      <a:pt x="52" y="249"/>
                      <a:pt x="52" y="249"/>
                      <a:pt x="52" y="249"/>
                    </a:cubicBezTo>
                    <a:cubicBezTo>
                      <a:pt x="52" y="129"/>
                      <a:pt x="52" y="129"/>
                      <a:pt x="52" y="129"/>
                    </a:cubicBezTo>
                    <a:cubicBezTo>
                      <a:pt x="108" y="129"/>
                      <a:pt x="108" y="129"/>
                      <a:pt x="108" y="129"/>
                    </a:cubicBezTo>
                    <a:cubicBezTo>
                      <a:pt x="108" y="206"/>
                      <a:pt x="108" y="206"/>
                      <a:pt x="108" y="206"/>
                    </a:cubicBezTo>
                    <a:cubicBezTo>
                      <a:pt x="108" y="213"/>
                      <a:pt x="108" y="213"/>
                      <a:pt x="108" y="213"/>
                    </a:cubicBezTo>
                    <a:cubicBezTo>
                      <a:pt x="114" y="213"/>
                      <a:pt x="114" y="213"/>
                      <a:pt x="114" y="213"/>
                    </a:cubicBezTo>
                    <a:cubicBezTo>
                      <a:pt x="230" y="213"/>
                      <a:pt x="230" y="213"/>
                      <a:pt x="230" y="213"/>
                    </a:cubicBezTo>
                    <a:lnTo>
                      <a:pt x="230" y="249"/>
                    </a:lnTo>
                    <a:close/>
                    <a:moveTo>
                      <a:pt x="299" y="206"/>
                    </a:moveTo>
                    <a:cubicBezTo>
                      <a:pt x="279" y="206"/>
                      <a:pt x="279" y="206"/>
                      <a:pt x="279" y="206"/>
                    </a:cubicBezTo>
                    <a:cubicBezTo>
                      <a:pt x="279" y="242"/>
                      <a:pt x="279" y="242"/>
                      <a:pt x="279" y="242"/>
                    </a:cubicBezTo>
                    <a:cubicBezTo>
                      <a:pt x="247" y="206"/>
                      <a:pt x="247" y="206"/>
                      <a:pt x="247" y="206"/>
                    </a:cubicBezTo>
                    <a:cubicBezTo>
                      <a:pt x="230" y="206"/>
                      <a:pt x="230" y="206"/>
                      <a:pt x="230" y="206"/>
                    </a:cubicBezTo>
                    <a:cubicBezTo>
                      <a:pt x="115" y="206"/>
                      <a:pt x="115" y="206"/>
                      <a:pt x="115" y="206"/>
                    </a:cubicBezTo>
                    <a:cubicBezTo>
                      <a:pt x="115" y="129"/>
                      <a:pt x="115" y="129"/>
                      <a:pt x="115" y="129"/>
                    </a:cubicBezTo>
                    <a:cubicBezTo>
                      <a:pt x="115" y="82"/>
                      <a:pt x="115" y="82"/>
                      <a:pt x="115" y="82"/>
                    </a:cubicBezTo>
                    <a:cubicBezTo>
                      <a:pt x="299" y="82"/>
                      <a:pt x="299" y="82"/>
                      <a:pt x="299" y="82"/>
                    </a:cubicBezTo>
                    <a:lnTo>
                      <a:pt x="299"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10" name="Group 209"/>
            <p:cNvGrpSpPr/>
            <p:nvPr/>
          </p:nvGrpSpPr>
          <p:grpSpPr>
            <a:xfrm>
              <a:off x="9879516" y="2490935"/>
              <a:ext cx="768396" cy="766918"/>
              <a:chOff x="7116763" y="2187575"/>
              <a:chExt cx="825500" cy="823913"/>
            </a:xfrm>
            <a:solidFill>
              <a:schemeClr val="accent2"/>
            </a:solidFill>
          </p:grpSpPr>
          <p:sp>
            <p:nvSpPr>
              <p:cNvPr id="216" name="Freeform 48"/>
              <p:cNvSpPr>
                <a:spLocks/>
              </p:cNvSpPr>
              <p:nvPr/>
            </p:nvSpPr>
            <p:spPr bwMode="auto">
              <a:xfrm>
                <a:off x="7473951" y="2566988"/>
                <a:ext cx="71438" cy="98425"/>
              </a:xfrm>
              <a:custGeom>
                <a:avLst/>
                <a:gdLst>
                  <a:gd name="T0" fmla="*/ 0 w 25"/>
                  <a:gd name="T1" fmla="*/ 32 h 34"/>
                  <a:gd name="T2" fmla="*/ 3 w 25"/>
                  <a:gd name="T3" fmla="*/ 34 h 34"/>
                  <a:gd name="T4" fmla="*/ 25 w 25"/>
                  <a:gd name="T5" fmla="*/ 0 h 34"/>
                  <a:gd name="T6" fmla="*/ 13 w 25"/>
                  <a:gd name="T7" fmla="*/ 4 h 34"/>
                  <a:gd name="T8" fmla="*/ 0 w 25"/>
                  <a:gd name="T9" fmla="*/ 32 h 34"/>
                </a:gdLst>
                <a:ahLst/>
                <a:cxnLst>
                  <a:cxn ang="0">
                    <a:pos x="T0" y="T1"/>
                  </a:cxn>
                  <a:cxn ang="0">
                    <a:pos x="T2" y="T3"/>
                  </a:cxn>
                  <a:cxn ang="0">
                    <a:pos x="T4" y="T5"/>
                  </a:cxn>
                  <a:cxn ang="0">
                    <a:pos x="T6" y="T7"/>
                  </a:cxn>
                  <a:cxn ang="0">
                    <a:pos x="T8" y="T9"/>
                  </a:cxn>
                </a:cxnLst>
                <a:rect l="0" t="0" r="r" b="b"/>
                <a:pathLst>
                  <a:path w="25" h="34">
                    <a:moveTo>
                      <a:pt x="0" y="32"/>
                    </a:moveTo>
                    <a:cubicBezTo>
                      <a:pt x="0" y="34"/>
                      <a:pt x="2" y="34"/>
                      <a:pt x="3" y="34"/>
                    </a:cubicBezTo>
                    <a:cubicBezTo>
                      <a:pt x="9" y="34"/>
                      <a:pt x="18" y="28"/>
                      <a:pt x="25" y="0"/>
                    </a:cubicBezTo>
                    <a:cubicBezTo>
                      <a:pt x="20" y="0"/>
                      <a:pt x="15" y="2"/>
                      <a:pt x="13" y="4"/>
                    </a:cubicBezTo>
                    <a:cubicBezTo>
                      <a:pt x="6" y="11"/>
                      <a:pt x="0" y="23"/>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7" name="Freeform 49"/>
              <p:cNvSpPr>
                <a:spLocks noEditPoints="1"/>
              </p:cNvSpPr>
              <p:nvPr/>
            </p:nvSpPr>
            <p:spPr bwMode="auto">
              <a:xfrm>
                <a:off x="7116763" y="2187575"/>
                <a:ext cx="825500" cy="823913"/>
              </a:xfrm>
              <a:custGeom>
                <a:avLst/>
                <a:gdLst>
                  <a:gd name="T0" fmla="*/ 143 w 287"/>
                  <a:gd name="T1" fmla="*/ 0 h 286"/>
                  <a:gd name="T2" fmla="*/ 0 w 287"/>
                  <a:gd name="T3" fmla="*/ 143 h 286"/>
                  <a:gd name="T4" fmla="*/ 143 w 287"/>
                  <a:gd name="T5" fmla="*/ 286 h 286"/>
                  <a:gd name="T6" fmla="*/ 287 w 287"/>
                  <a:gd name="T7" fmla="*/ 143 h 286"/>
                  <a:gd name="T8" fmla="*/ 143 w 287"/>
                  <a:gd name="T9" fmla="*/ 0 h 286"/>
                  <a:gd name="T10" fmla="*/ 222 w 287"/>
                  <a:gd name="T11" fmla="*/ 171 h 286"/>
                  <a:gd name="T12" fmla="*/ 180 w 287"/>
                  <a:gd name="T13" fmla="*/ 194 h 286"/>
                  <a:gd name="T14" fmla="*/ 154 w 287"/>
                  <a:gd name="T15" fmla="*/ 184 h 286"/>
                  <a:gd name="T16" fmla="*/ 125 w 287"/>
                  <a:gd name="T17" fmla="*/ 194 h 286"/>
                  <a:gd name="T18" fmla="*/ 91 w 287"/>
                  <a:gd name="T19" fmla="*/ 165 h 286"/>
                  <a:gd name="T20" fmla="*/ 110 w 287"/>
                  <a:gd name="T21" fmla="*/ 120 h 286"/>
                  <a:gd name="T22" fmla="*/ 170 w 287"/>
                  <a:gd name="T23" fmla="*/ 103 h 286"/>
                  <a:gd name="T24" fmla="*/ 180 w 287"/>
                  <a:gd name="T25" fmla="*/ 103 h 286"/>
                  <a:gd name="T26" fmla="*/ 187 w 287"/>
                  <a:gd name="T27" fmla="*/ 104 h 286"/>
                  <a:gd name="T28" fmla="*/ 185 w 287"/>
                  <a:gd name="T29" fmla="*/ 110 h 286"/>
                  <a:gd name="T30" fmla="*/ 178 w 287"/>
                  <a:gd name="T31" fmla="*/ 149 h 286"/>
                  <a:gd name="T32" fmla="*/ 177 w 287"/>
                  <a:gd name="T33" fmla="*/ 151 h 286"/>
                  <a:gd name="T34" fmla="*/ 175 w 287"/>
                  <a:gd name="T35" fmla="*/ 162 h 286"/>
                  <a:gd name="T36" fmla="*/ 181 w 287"/>
                  <a:gd name="T37" fmla="*/ 166 h 286"/>
                  <a:gd name="T38" fmla="*/ 196 w 287"/>
                  <a:gd name="T39" fmla="*/ 154 h 286"/>
                  <a:gd name="T40" fmla="*/ 201 w 287"/>
                  <a:gd name="T41" fmla="*/ 131 h 286"/>
                  <a:gd name="T42" fmla="*/ 186 w 287"/>
                  <a:gd name="T43" fmla="*/ 94 h 286"/>
                  <a:gd name="T44" fmla="*/ 146 w 287"/>
                  <a:gd name="T45" fmla="*/ 80 h 286"/>
                  <a:gd name="T46" fmla="*/ 79 w 287"/>
                  <a:gd name="T47" fmla="*/ 161 h 286"/>
                  <a:gd name="T48" fmla="*/ 94 w 287"/>
                  <a:gd name="T49" fmla="*/ 199 h 286"/>
                  <a:gd name="T50" fmla="*/ 135 w 287"/>
                  <a:gd name="T51" fmla="*/ 213 h 286"/>
                  <a:gd name="T52" fmla="*/ 201 w 287"/>
                  <a:gd name="T53" fmla="*/ 193 h 286"/>
                  <a:gd name="T54" fmla="*/ 206 w 287"/>
                  <a:gd name="T55" fmla="*/ 191 h 286"/>
                  <a:gd name="T56" fmla="*/ 208 w 287"/>
                  <a:gd name="T57" fmla="*/ 196 h 286"/>
                  <a:gd name="T58" fmla="*/ 216 w 287"/>
                  <a:gd name="T59" fmla="*/ 212 h 286"/>
                  <a:gd name="T60" fmla="*/ 218 w 287"/>
                  <a:gd name="T61" fmla="*/ 217 h 286"/>
                  <a:gd name="T62" fmla="*/ 214 w 287"/>
                  <a:gd name="T63" fmla="*/ 219 h 286"/>
                  <a:gd name="T64" fmla="*/ 133 w 287"/>
                  <a:gd name="T65" fmla="*/ 240 h 286"/>
                  <a:gd name="T66" fmla="*/ 74 w 287"/>
                  <a:gd name="T67" fmla="*/ 221 h 286"/>
                  <a:gd name="T68" fmla="*/ 46 w 287"/>
                  <a:gd name="T69" fmla="*/ 160 h 286"/>
                  <a:gd name="T70" fmla="*/ 71 w 287"/>
                  <a:gd name="T71" fmla="*/ 88 h 286"/>
                  <a:gd name="T72" fmla="*/ 148 w 287"/>
                  <a:gd name="T73" fmla="*/ 52 h 286"/>
                  <a:gd name="T74" fmla="*/ 204 w 287"/>
                  <a:gd name="T75" fmla="*/ 70 h 286"/>
                  <a:gd name="T76" fmla="*/ 234 w 287"/>
                  <a:gd name="T77" fmla="*/ 129 h 286"/>
                  <a:gd name="T78" fmla="*/ 222 w 287"/>
                  <a:gd name="T79" fmla="*/ 17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7" h="286">
                    <a:moveTo>
                      <a:pt x="143" y="0"/>
                    </a:moveTo>
                    <a:cubicBezTo>
                      <a:pt x="64" y="0"/>
                      <a:pt x="0" y="64"/>
                      <a:pt x="0" y="143"/>
                    </a:cubicBezTo>
                    <a:cubicBezTo>
                      <a:pt x="0" y="222"/>
                      <a:pt x="64" y="286"/>
                      <a:pt x="143" y="286"/>
                    </a:cubicBezTo>
                    <a:cubicBezTo>
                      <a:pt x="223" y="286"/>
                      <a:pt x="287" y="222"/>
                      <a:pt x="287" y="143"/>
                    </a:cubicBezTo>
                    <a:cubicBezTo>
                      <a:pt x="287" y="64"/>
                      <a:pt x="223" y="0"/>
                      <a:pt x="143" y="0"/>
                    </a:cubicBezTo>
                    <a:close/>
                    <a:moveTo>
                      <a:pt x="222" y="171"/>
                    </a:moveTo>
                    <a:cubicBezTo>
                      <a:pt x="212" y="186"/>
                      <a:pt x="198" y="194"/>
                      <a:pt x="180" y="194"/>
                    </a:cubicBezTo>
                    <a:cubicBezTo>
                      <a:pt x="167" y="194"/>
                      <a:pt x="161" y="190"/>
                      <a:pt x="154" y="184"/>
                    </a:cubicBezTo>
                    <a:cubicBezTo>
                      <a:pt x="146" y="190"/>
                      <a:pt x="138" y="194"/>
                      <a:pt x="125" y="194"/>
                    </a:cubicBezTo>
                    <a:cubicBezTo>
                      <a:pt x="105" y="194"/>
                      <a:pt x="91" y="182"/>
                      <a:pt x="91" y="165"/>
                    </a:cubicBezTo>
                    <a:cubicBezTo>
                      <a:pt x="91" y="150"/>
                      <a:pt x="99" y="132"/>
                      <a:pt x="110" y="120"/>
                    </a:cubicBezTo>
                    <a:cubicBezTo>
                      <a:pt x="119" y="110"/>
                      <a:pt x="133" y="103"/>
                      <a:pt x="170" y="103"/>
                    </a:cubicBezTo>
                    <a:cubicBezTo>
                      <a:pt x="173" y="103"/>
                      <a:pt x="177" y="103"/>
                      <a:pt x="180" y="103"/>
                    </a:cubicBezTo>
                    <a:cubicBezTo>
                      <a:pt x="187" y="104"/>
                      <a:pt x="187" y="104"/>
                      <a:pt x="187" y="104"/>
                    </a:cubicBezTo>
                    <a:cubicBezTo>
                      <a:pt x="185" y="110"/>
                      <a:pt x="185" y="110"/>
                      <a:pt x="185" y="110"/>
                    </a:cubicBezTo>
                    <a:cubicBezTo>
                      <a:pt x="178" y="149"/>
                      <a:pt x="178" y="149"/>
                      <a:pt x="178" y="149"/>
                    </a:cubicBezTo>
                    <a:cubicBezTo>
                      <a:pt x="177" y="149"/>
                      <a:pt x="177" y="150"/>
                      <a:pt x="177" y="151"/>
                    </a:cubicBezTo>
                    <a:cubicBezTo>
                      <a:pt x="177" y="154"/>
                      <a:pt x="175" y="159"/>
                      <a:pt x="175" y="162"/>
                    </a:cubicBezTo>
                    <a:cubicBezTo>
                      <a:pt x="175" y="165"/>
                      <a:pt x="177" y="166"/>
                      <a:pt x="181" y="166"/>
                    </a:cubicBezTo>
                    <a:cubicBezTo>
                      <a:pt x="187" y="166"/>
                      <a:pt x="192" y="162"/>
                      <a:pt x="196" y="154"/>
                    </a:cubicBezTo>
                    <a:cubicBezTo>
                      <a:pt x="200" y="146"/>
                      <a:pt x="201" y="136"/>
                      <a:pt x="201" y="131"/>
                    </a:cubicBezTo>
                    <a:cubicBezTo>
                      <a:pt x="201" y="116"/>
                      <a:pt x="196" y="103"/>
                      <a:pt x="186" y="94"/>
                    </a:cubicBezTo>
                    <a:cubicBezTo>
                      <a:pt x="176" y="84"/>
                      <a:pt x="162" y="80"/>
                      <a:pt x="146" y="80"/>
                    </a:cubicBezTo>
                    <a:cubicBezTo>
                      <a:pt x="112" y="80"/>
                      <a:pt x="79" y="107"/>
                      <a:pt x="79" y="161"/>
                    </a:cubicBezTo>
                    <a:cubicBezTo>
                      <a:pt x="79" y="177"/>
                      <a:pt x="84" y="190"/>
                      <a:pt x="94" y="199"/>
                    </a:cubicBezTo>
                    <a:cubicBezTo>
                      <a:pt x="104" y="208"/>
                      <a:pt x="118" y="213"/>
                      <a:pt x="135" y="213"/>
                    </a:cubicBezTo>
                    <a:cubicBezTo>
                      <a:pt x="161" y="213"/>
                      <a:pt x="182" y="203"/>
                      <a:pt x="201" y="193"/>
                    </a:cubicBezTo>
                    <a:cubicBezTo>
                      <a:pt x="206" y="191"/>
                      <a:pt x="206" y="191"/>
                      <a:pt x="206" y="191"/>
                    </a:cubicBezTo>
                    <a:cubicBezTo>
                      <a:pt x="208" y="196"/>
                      <a:pt x="208" y="196"/>
                      <a:pt x="208" y="196"/>
                    </a:cubicBezTo>
                    <a:cubicBezTo>
                      <a:pt x="216" y="212"/>
                      <a:pt x="216" y="212"/>
                      <a:pt x="216" y="212"/>
                    </a:cubicBezTo>
                    <a:cubicBezTo>
                      <a:pt x="218" y="217"/>
                      <a:pt x="218" y="217"/>
                      <a:pt x="218" y="217"/>
                    </a:cubicBezTo>
                    <a:cubicBezTo>
                      <a:pt x="214" y="219"/>
                      <a:pt x="214" y="219"/>
                      <a:pt x="214" y="219"/>
                    </a:cubicBezTo>
                    <a:cubicBezTo>
                      <a:pt x="189" y="233"/>
                      <a:pt x="161" y="240"/>
                      <a:pt x="133" y="240"/>
                    </a:cubicBezTo>
                    <a:cubicBezTo>
                      <a:pt x="111" y="240"/>
                      <a:pt x="90" y="233"/>
                      <a:pt x="74" y="221"/>
                    </a:cubicBezTo>
                    <a:cubicBezTo>
                      <a:pt x="55" y="207"/>
                      <a:pt x="46" y="186"/>
                      <a:pt x="46" y="160"/>
                    </a:cubicBezTo>
                    <a:cubicBezTo>
                      <a:pt x="46" y="134"/>
                      <a:pt x="55" y="108"/>
                      <a:pt x="71" y="88"/>
                    </a:cubicBezTo>
                    <a:cubicBezTo>
                      <a:pt x="84" y="72"/>
                      <a:pt x="108" y="52"/>
                      <a:pt x="148" y="52"/>
                    </a:cubicBezTo>
                    <a:cubicBezTo>
                      <a:pt x="167" y="52"/>
                      <a:pt x="188" y="59"/>
                      <a:pt x="204" y="70"/>
                    </a:cubicBezTo>
                    <a:cubicBezTo>
                      <a:pt x="217" y="80"/>
                      <a:pt x="234" y="98"/>
                      <a:pt x="234" y="129"/>
                    </a:cubicBezTo>
                    <a:cubicBezTo>
                      <a:pt x="234" y="144"/>
                      <a:pt x="229" y="159"/>
                      <a:pt x="222"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1" name="Freeform 50"/>
            <p:cNvSpPr>
              <a:spLocks noEditPoints="1"/>
            </p:cNvSpPr>
            <p:nvPr/>
          </p:nvSpPr>
          <p:spPr bwMode="auto">
            <a:xfrm>
              <a:off x="8763866" y="1957492"/>
              <a:ext cx="777262" cy="774306"/>
            </a:xfrm>
            <a:custGeom>
              <a:avLst/>
              <a:gdLst>
                <a:gd name="T0" fmla="*/ 145 w 290"/>
                <a:gd name="T1" fmla="*/ 0 h 289"/>
                <a:gd name="T2" fmla="*/ 0 w 290"/>
                <a:gd name="T3" fmla="*/ 144 h 289"/>
                <a:gd name="T4" fmla="*/ 145 w 290"/>
                <a:gd name="T5" fmla="*/ 289 h 289"/>
                <a:gd name="T6" fmla="*/ 290 w 290"/>
                <a:gd name="T7" fmla="*/ 144 h 289"/>
                <a:gd name="T8" fmla="*/ 145 w 290"/>
                <a:gd name="T9" fmla="*/ 0 h 289"/>
                <a:gd name="T10" fmla="*/ 173 w 290"/>
                <a:gd name="T11" fmla="*/ 144 h 289"/>
                <a:gd name="T12" fmla="*/ 173 w 290"/>
                <a:gd name="T13" fmla="*/ 236 h 289"/>
                <a:gd name="T14" fmla="*/ 79 w 290"/>
                <a:gd name="T15" fmla="*/ 197 h 289"/>
                <a:gd name="T16" fmla="*/ 79 w 290"/>
                <a:gd name="T17" fmla="*/ 183 h 289"/>
                <a:gd name="T18" fmla="*/ 46 w 290"/>
                <a:gd name="T19" fmla="*/ 183 h 289"/>
                <a:gd name="T20" fmla="*/ 46 w 290"/>
                <a:gd name="T21" fmla="*/ 106 h 289"/>
                <a:gd name="T22" fmla="*/ 79 w 290"/>
                <a:gd name="T23" fmla="*/ 106 h 289"/>
                <a:gd name="T24" fmla="*/ 79 w 290"/>
                <a:gd name="T25" fmla="*/ 91 h 289"/>
                <a:gd name="T26" fmla="*/ 173 w 290"/>
                <a:gd name="T27" fmla="*/ 53 h 289"/>
                <a:gd name="T28" fmla="*/ 173 w 290"/>
                <a:gd name="T29" fmla="*/ 144 h 289"/>
                <a:gd name="T30" fmla="*/ 182 w 290"/>
                <a:gd name="T31" fmla="*/ 196 h 289"/>
                <a:gd name="T32" fmla="*/ 194 w 290"/>
                <a:gd name="T33" fmla="*/ 144 h 289"/>
                <a:gd name="T34" fmla="*/ 182 w 290"/>
                <a:gd name="T35" fmla="*/ 93 h 289"/>
                <a:gd name="T36" fmla="*/ 197 w 290"/>
                <a:gd name="T37" fmla="*/ 84 h 289"/>
                <a:gd name="T38" fmla="*/ 211 w 290"/>
                <a:gd name="T39" fmla="*/ 144 h 289"/>
                <a:gd name="T40" fmla="*/ 197 w 290"/>
                <a:gd name="T41" fmla="*/ 204 h 289"/>
                <a:gd name="T42" fmla="*/ 182 w 290"/>
                <a:gd name="T43" fmla="*/ 196 h 289"/>
                <a:gd name="T44" fmla="*/ 225 w 290"/>
                <a:gd name="T45" fmla="*/ 225 h 289"/>
                <a:gd name="T46" fmla="*/ 210 w 290"/>
                <a:gd name="T47" fmla="*/ 216 h 289"/>
                <a:gd name="T48" fmla="*/ 227 w 290"/>
                <a:gd name="T49" fmla="*/ 144 h 289"/>
                <a:gd name="T50" fmla="*/ 210 w 290"/>
                <a:gd name="T51" fmla="*/ 72 h 289"/>
                <a:gd name="T52" fmla="*/ 225 w 290"/>
                <a:gd name="T53" fmla="*/ 64 h 289"/>
                <a:gd name="T54" fmla="*/ 244 w 290"/>
                <a:gd name="T55" fmla="*/ 144 h 289"/>
                <a:gd name="T56" fmla="*/ 225 w 290"/>
                <a:gd name="T57" fmla="*/ 2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289">
                  <a:moveTo>
                    <a:pt x="145" y="0"/>
                  </a:moveTo>
                  <a:cubicBezTo>
                    <a:pt x="65" y="0"/>
                    <a:pt x="0" y="64"/>
                    <a:pt x="0" y="144"/>
                  </a:cubicBezTo>
                  <a:cubicBezTo>
                    <a:pt x="0" y="224"/>
                    <a:pt x="65" y="289"/>
                    <a:pt x="145" y="289"/>
                  </a:cubicBezTo>
                  <a:cubicBezTo>
                    <a:pt x="225" y="289"/>
                    <a:pt x="290" y="224"/>
                    <a:pt x="290" y="144"/>
                  </a:cubicBezTo>
                  <a:cubicBezTo>
                    <a:pt x="290" y="64"/>
                    <a:pt x="225" y="0"/>
                    <a:pt x="145" y="0"/>
                  </a:cubicBezTo>
                  <a:close/>
                  <a:moveTo>
                    <a:pt x="173" y="144"/>
                  </a:moveTo>
                  <a:cubicBezTo>
                    <a:pt x="173" y="236"/>
                    <a:pt x="173" y="236"/>
                    <a:pt x="173" y="236"/>
                  </a:cubicBezTo>
                  <a:cubicBezTo>
                    <a:pt x="79" y="197"/>
                    <a:pt x="79" y="197"/>
                    <a:pt x="79" y="197"/>
                  </a:cubicBezTo>
                  <a:cubicBezTo>
                    <a:pt x="79" y="183"/>
                    <a:pt x="79" y="183"/>
                    <a:pt x="79" y="183"/>
                  </a:cubicBezTo>
                  <a:cubicBezTo>
                    <a:pt x="46" y="183"/>
                    <a:pt x="46" y="183"/>
                    <a:pt x="46" y="183"/>
                  </a:cubicBezTo>
                  <a:cubicBezTo>
                    <a:pt x="46" y="106"/>
                    <a:pt x="46" y="106"/>
                    <a:pt x="46" y="106"/>
                  </a:cubicBezTo>
                  <a:cubicBezTo>
                    <a:pt x="79" y="106"/>
                    <a:pt x="79" y="106"/>
                    <a:pt x="79" y="106"/>
                  </a:cubicBezTo>
                  <a:cubicBezTo>
                    <a:pt x="79" y="91"/>
                    <a:pt x="79" y="91"/>
                    <a:pt x="79" y="91"/>
                  </a:cubicBezTo>
                  <a:cubicBezTo>
                    <a:pt x="173" y="53"/>
                    <a:pt x="173" y="53"/>
                    <a:pt x="173" y="53"/>
                  </a:cubicBezTo>
                  <a:lnTo>
                    <a:pt x="173" y="144"/>
                  </a:lnTo>
                  <a:close/>
                  <a:moveTo>
                    <a:pt x="182" y="196"/>
                  </a:moveTo>
                  <a:cubicBezTo>
                    <a:pt x="190" y="182"/>
                    <a:pt x="194" y="163"/>
                    <a:pt x="194" y="144"/>
                  </a:cubicBezTo>
                  <a:cubicBezTo>
                    <a:pt x="194" y="125"/>
                    <a:pt x="190" y="107"/>
                    <a:pt x="182" y="93"/>
                  </a:cubicBezTo>
                  <a:cubicBezTo>
                    <a:pt x="197" y="84"/>
                    <a:pt x="197" y="84"/>
                    <a:pt x="197" y="84"/>
                  </a:cubicBezTo>
                  <a:cubicBezTo>
                    <a:pt x="206" y="101"/>
                    <a:pt x="211" y="123"/>
                    <a:pt x="211" y="144"/>
                  </a:cubicBezTo>
                  <a:cubicBezTo>
                    <a:pt x="211" y="166"/>
                    <a:pt x="206" y="187"/>
                    <a:pt x="197" y="204"/>
                  </a:cubicBezTo>
                  <a:lnTo>
                    <a:pt x="182" y="196"/>
                  </a:lnTo>
                  <a:close/>
                  <a:moveTo>
                    <a:pt x="225" y="225"/>
                  </a:moveTo>
                  <a:cubicBezTo>
                    <a:pt x="210" y="216"/>
                    <a:pt x="210" y="216"/>
                    <a:pt x="210" y="216"/>
                  </a:cubicBezTo>
                  <a:cubicBezTo>
                    <a:pt x="221" y="196"/>
                    <a:pt x="227" y="171"/>
                    <a:pt x="227" y="144"/>
                  </a:cubicBezTo>
                  <a:cubicBezTo>
                    <a:pt x="227" y="118"/>
                    <a:pt x="221" y="93"/>
                    <a:pt x="210" y="72"/>
                  </a:cubicBezTo>
                  <a:cubicBezTo>
                    <a:pt x="225" y="64"/>
                    <a:pt x="225" y="64"/>
                    <a:pt x="225" y="64"/>
                  </a:cubicBezTo>
                  <a:cubicBezTo>
                    <a:pt x="237" y="87"/>
                    <a:pt x="244" y="115"/>
                    <a:pt x="244" y="144"/>
                  </a:cubicBezTo>
                  <a:cubicBezTo>
                    <a:pt x="244" y="174"/>
                    <a:pt x="237" y="202"/>
                    <a:pt x="225" y="22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12" name="Group 211"/>
            <p:cNvGrpSpPr/>
            <p:nvPr/>
          </p:nvGrpSpPr>
          <p:grpSpPr>
            <a:xfrm>
              <a:off x="9725837" y="4339518"/>
              <a:ext cx="826026" cy="826026"/>
              <a:chOff x="6951663" y="4173538"/>
              <a:chExt cx="887413" cy="887413"/>
            </a:xfrm>
            <a:solidFill>
              <a:schemeClr val="accent2"/>
            </a:solidFill>
          </p:grpSpPr>
          <p:sp>
            <p:nvSpPr>
              <p:cNvPr id="214" name="Freeform 65"/>
              <p:cNvSpPr>
                <a:spLocks/>
              </p:cNvSpPr>
              <p:nvPr/>
            </p:nvSpPr>
            <p:spPr bwMode="auto">
              <a:xfrm>
                <a:off x="7597776" y="4640263"/>
                <a:ext cx="77788" cy="114300"/>
              </a:xfrm>
              <a:custGeom>
                <a:avLst/>
                <a:gdLst>
                  <a:gd name="T0" fmla="*/ 9 w 27"/>
                  <a:gd name="T1" fmla="*/ 0 h 40"/>
                  <a:gd name="T2" fmla="*/ 9 w 27"/>
                  <a:gd name="T3" fmla="*/ 0 h 40"/>
                  <a:gd name="T4" fmla="*/ 0 w 27"/>
                  <a:gd name="T5" fmla="*/ 39 h 40"/>
                  <a:gd name="T6" fmla="*/ 6 w 27"/>
                  <a:gd name="T7" fmla="*/ 40 h 40"/>
                  <a:gd name="T8" fmla="*/ 27 w 27"/>
                  <a:gd name="T9" fmla="*/ 20 h 40"/>
                  <a:gd name="T10" fmla="*/ 9 w 27"/>
                  <a:gd name="T11" fmla="*/ 0 h 40"/>
                </a:gdLst>
                <a:ahLst/>
                <a:cxnLst>
                  <a:cxn ang="0">
                    <a:pos x="T0" y="T1"/>
                  </a:cxn>
                  <a:cxn ang="0">
                    <a:pos x="T2" y="T3"/>
                  </a:cxn>
                  <a:cxn ang="0">
                    <a:pos x="T4" y="T5"/>
                  </a:cxn>
                  <a:cxn ang="0">
                    <a:pos x="T6" y="T7"/>
                  </a:cxn>
                  <a:cxn ang="0">
                    <a:pos x="T8" y="T9"/>
                  </a:cxn>
                  <a:cxn ang="0">
                    <a:pos x="T10" y="T11"/>
                  </a:cxn>
                </a:cxnLst>
                <a:rect l="0" t="0" r="r" b="b"/>
                <a:pathLst>
                  <a:path w="27" h="40">
                    <a:moveTo>
                      <a:pt x="9" y="0"/>
                    </a:moveTo>
                    <a:cubicBezTo>
                      <a:pt x="9" y="0"/>
                      <a:pt x="9" y="0"/>
                      <a:pt x="9" y="0"/>
                    </a:cubicBezTo>
                    <a:cubicBezTo>
                      <a:pt x="9" y="14"/>
                      <a:pt x="6" y="27"/>
                      <a:pt x="0" y="39"/>
                    </a:cubicBezTo>
                    <a:cubicBezTo>
                      <a:pt x="2" y="40"/>
                      <a:pt x="4" y="40"/>
                      <a:pt x="6" y="40"/>
                    </a:cubicBezTo>
                    <a:cubicBezTo>
                      <a:pt x="17" y="40"/>
                      <a:pt x="27" y="31"/>
                      <a:pt x="27" y="20"/>
                    </a:cubicBezTo>
                    <a:cubicBezTo>
                      <a:pt x="27" y="10"/>
                      <a:pt x="19" y="1"/>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5" name="Freeform 66"/>
              <p:cNvSpPr>
                <a:spLocks noEditPoints="1"/>
              </p:cNvSpPr>
              <p:nvPr/>
            </p:nvSpPr>
            <p:spPr bwMode="auto">
              <a:xfrm>
                <a:off x="6951663" y="4173538"/>
                <a:ext cx="887413" cy="887413"/>
              </a:xfrm>
              <a:custGeom>
                <a:avLst/>
                <a:gdLst>
                  <a:gd name="T0" fmla="*/ 154 w 308"/>
                  <a:gd name="T1" fmla="*/ 0 h 308"/>
                  <a:gd name="T2" fmla="*/ 0 w 308"/>
                  <a:gd name="T3" fmla="*/ 154 h 308"/>
                  <a:gd name="T4" fmla="*/ 154 w 308"/>
                  <a:gd name="T5" fmla="*/ 308 h 308"/>
                  <a:gd name="T6" fmla="*/ 308 w 308"/>
                  <a:gd name="T7" fmla="*/ 154 h 308"/>
                  <a:gd name="T8" fmla="*/ 154 w 308"/>
                  <a:gd name="T9" fmla="*/ 0 h 308"/>
                  <a:gd name="T10" fmla="*/ 165 w 308"/>
                  <a:gd name="T11" fmla="*/ 62 h 308"/>
                  <a:gd name="T12" fmla="*/ 174 w 308"/>
                  <a:gd name="T13" fmla="*/ 77 h 308"/>
                  <a:gd name="T14" fmla="*/ 174 w 308"/>
                  <a:gd name="T15" fmla="*/ 90 h 308"/>
                  <a:gd name="T16" fmla="*/ 182 w 308"/>
                  <a:gd name="T17" fmla="*/ 107 h 308"/>
                  <a:gd name="T18" fmla="*/ 169 w 308"/>
                  <a:gd name="T19" fmla="*/ 136 h 308"/>
                  <a:gd name="T20" fmla="*/ 164 w 308"/>
                  <a:gd name="T21" fmla="*/ 120 h 308"/>
                  <a:gd name="T22" fmla="*/ 156 w 308"/>
                  <a:gd name="T23" fmla="*/ 91 h 308"/>
                  <a:gd name="T24" fmla="*/ 165 w 308"/>
                  <a:gd name="T25" fmla="*/ 62 h 308"/>
                  <a:gd name="T26" fmla="*/ 117 w 308"/>
                  <a:gd name="T27" fmla="*/ 62 h 308"/>
                  <a:gd name="T28" fmla="*/ 125 w 308"/>
                  <a:gd name="T29" fmla="*/ 77 h 308"/>
                  <a:gd name="T30" fmla="*/ 126 w 308"/>
                  <a:gd name="T31" fmla="*/ 90 h 308"/>
                  <a:gd name="T32" fmla="*/ 134 w 308"/>
                  <a:gd name="T33" fmla="*/ 107 h 308"/>
                  <a:gd name="T34" fmla="*/ 120 w 308"/>
                  <a:gd name="T35" fmla="*/ 136 h 308"/>
                  <a:gd name="T36" fmla="*/ 116 w 308"/>
                  <a:gd name="T37" fmla="*/ 120 h 308"/>
                  <a:gd name="T38" fmla="*/ 108 w 308"/>
                  <a:gd name="T39" fmla="*/ 91 h 308"/>
                  <a:gd name="T40" fmla="*/ 117 w 308"/>
                  <a:gd name="T41" fmla="*/ 62 h 308"/>
                  <a:gd name="T42" fmla="*/ 230 w 308"/>
                  <a:gd name="T43" fmla="*/ 218 h 308"/>
                  <a:gd name="T44" fmla="*/ 215 w 308"/>
                  <a:gd name="T45" fmla="*/ 215 h 308"/>
                  <a:gd name="T46" fmla="*/ 147 w 308"/>
                  <a:gd name="T47" fmla="*/ 247 h 308"/>
                  <a:gd name="T48" fmla="*/ 62 w 308"/>
                  <a:gd name="T49" fmla="*/ 162 h 308"/>
                  <a:gd name="T50" fmla="*/ 63 w 308"/>
                  <a:gd name="T51" fmla="*/ 146 h 308"/>
                  <a:gd name="T52" fmla="*/ 232 w 308"/>
                  <a:gd name="T53" fmla="*/ 146 h 308"/>
                  <a:gd name="T54" fmla="*/ 232 w 308"/>
                  <a:gd name="T55" fmla="*/ 146 h 308"/>
                  <a:gd name="T56" fmla="*/ 266 w 308"/>
                  <a:gd name="T57" fmla="*/ 182 h 308"/>
                  <a:gd name="T58" fmla="*/ 230 w 308"/>
                  <a:gd name="T59" fmla="*/ 21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8" h="308">
                    <a:moveTo>
                      <a:pt x="154" y="0"/>
                    </a:moveTo>
                    <a:cubicBezTo>
                      <a:pt x="69" y="0"/>
                      <a:pt x="0" y="69"/>
                      <a:pt x="0" y="154"/>
                    </a:cubicBezTo>
                    <a:cubicBezTo>
                      <a:pt x="0" y="239"/>
                      <a:pt x="69" y="308"/>
                      <a:pt x="154" y="308"/>
                    </a:cubicBezTo>
                    <a:cubicBezTo>
                      <a:pt x="239" y="308"/>
                      <a:pt x="308" y="239"/>
                      <a:pt x="308" y="154"/>
                    </a:cubicBezTo>
                    <a:cubicBezTo>
                      <a:pt x="308" y="69"/>
                      <a:pt x="239" y="0"/>
                      <a:pt x="154" y="0"/>
                    </a:cubicBezTo>
                    <a:close/>
                    <a:moveTo>
                      <a:pt x="165" y="62"/>
                    </a:moveTo>
                    <a:cubicBezTo>
                      <a:pt x="174" y="56"/>
                      <a:pt x="183" y="71"/>
                      <a:pt x="174" y="77"/>
                    </a:cubicBezTo>
                    <a:cubicBezTo>
                      <a:pt x="169" y="79"/>
                      <a:pt x="172" y="86"/>
                      <a:pt x="174" y="90"/>
                    </a:cubicBezTo>
                    <a:cubicBezTo>
                      <a:pt x="177" y="95"/>
                      <a:pt x="181" y="101"/>
                      <a:pt x="182" y="107"/>
                    </a:cubicBezTo>
                    <a:cubicBezTo>
                      <a:pt x="185" y="119"/>
                      <a:pt x="181" y="132"/>
                      <a:pt x="169" y="136"/>
                    </a:cubicBezTo>
                    <a:cubicBezTo>
                      <a:pt x="158" y="140"/>
                      <a:pt x="153" y="123"/>
                      <a:pt x="164" y="120"/>
                    </a:cubicBezTo>
                    <a:cubicBezTo>
                      <a:pt x="172" y="117"/>
                      <a:pt x="157" y="95"/>
                      <a:pt x="156" y="91"/>
                    </a:cubicBezTo>
                    <a:cubicBezTo>
                      <a:pt x="152" y="80"/>
                      <a:pt x="154" y="68"/>
                      <a:pt x="165" y="62"/>
                    </a:cubicBezTo>
                    <a:close/>
                    <a:moveTo>
                      <a:pt x="117" y="62"/>
                    </a:moveTo>
                    <a:cubicBezTo>
                      <a:pt x="126" y="56"/>
                      <a:pt x="135" y="71"/>
                      <a:pt x="125" y="77"/>
                    </a:cubicBezTo>
                    <a:cubicBezTo>
                      <a:pt x="121" y="79"/>
                      <a:pt x="124" y="86"/>
                      <a:pt x="126" y="90"/>
                    </a:cubicBezTo>
                    <a:cubicBezTo>
                      <a:pt x="129" y="95"/>
                      <a:pt x="133" y="101"/>
                      <a:pt x="134" y="107"/>
                    </a:cubicBezTo>
                    <a:cubicBezTo>
                      <a:pt x="137" y="119"/>
                      <a:pt x="133" y="132"/>
                      <a:pt x="120" y="136"/>
                    </a:cubicBezTo>
                    <a:cubicBezTo>
                      <a:pt x="110" y="140"/>
                      <a:pt x="105" y="123"/>
                      <a:pt x="116" y="120"/>
                    </a:cubicBezTo>
                    <a:cubicBezTo>
                      <a:pt x="124" y="117"/>
                      <a:pt x="109" y="95"/>
                      <a:pt x="108" y="91"/>
                    </a:cubicBezTo>
                    <a:cubicBezTo>
                      <a:pt x="104" y="80"/>
                      <a:pt x="106" y="68"/>
                      <a:pt x="117" y="62"/>
                    </a:cubicBezTo>
                    <a:close/>
                    <a:moveTo>
                      <a:pt x="230" y="218"/>
                    </a:moveTo>
                    <a:cubicBezTo>
                      <a:pt x="225" y="218"/>
                      <a:pt x="219" y="217"/>
                      <a:pt x="215" y="215"/>
                    </a:cubicBezTo>
                    <a:cubicBezTo>
                      <a:pt x="199" y="235"/>
                      <a:pt x="175" y="247"/>
                      <a:pt x="147" y="247"/>
                    </a:cubicBezTo>
                    <a:cubicBezTo>
                      <a:pt x="100" y="247"/>
                      <a:pt x="62" y="209"/>
                      <a:pt x="62" y="162"/>
                    </a:cubicBezTo>
                    <a:cubicBezTo>
                      <a:pt x="62" y="156"/>
                      <a:pt x="62" y="151"/>
                      <a:pt x="63" y="146"/>
                    </a:cubicBezTo>
                    <a:cubicBezTo>
                      <a:pt x="232" y="146"/>
                      <a:pt x="232" y="146"/>
                      <a:pt x="232" y="146"/>
                    </a:cubicBezTo>
                    <a:cubicBezTo>
                      <a:pt x="232" y="146"/>
                      <a:pt x="232" y="146"/>
                      <a:pt x="232" y="146"/>
                    </a:cubicBezTo>
                    <a:cubicBezTo>
                      <a:pt x="251" y="147"/>
                      <a:pt x="266" y="162"/>
                      <a:pt x="266" y="182"/>
                    </a:cubicBezTo>
                    <a:cubicBezTo>
                      <a:pt x="266" y="202"/>
                      <a:pt x="250" y="218"/>
                      <a:pt x="230"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3" name="Freeform 164"/>
            <p:cNvSpPr>
              <a:spLocks noEditPoints="1"/>
            </p:cNvSpPr>
            <p:nvPr/>
          </p:nvSpPr>
          <p:spPr bwMode="auto">
            <a:xfrm>
              <a:off x="8610198" y="4280159"/>
              <a:ext cx="255241" cy="359606"/>
            </a:xfrm>
            <a:custGeom>
              <a:avLst/>
              <a:gdLst>
                <a:gd name="T0" fmla="*/ 47 w 95"/>
                <a:gd name="T1" fmla="*/ 0 h 134"/>
                <a:gd name="T2" fmla="*/ 0 w 95"/>
                <a:gd name="T3" fmla="*/ 47 h 134"/>
                <a:gd name="T4" fmla="*/ 47 w 95"/>
                <a:gd name="T5" fmla="*/ 134 h 134"/>
                <a:gd name="T6" fmla="*/ 95 w 95"/>
                <a:gd name="T7" fmla="*/ 47 h 134"/>
                <a:gd name="T8" fmla="*/ 47 w 95"/>
                <a:gd name="T9" fmla="*/ 0 h 134"/>
                <a:gd name="T10" fmla="*/ 47 w 95"/>
                <a:gd name="T11" fmla="*/ 55 h 134"/>
                <a:gd name="T12" fmla="*/ 32 w 95"/>
                <a:gd name="T13" fmla="*/ 40 h 134"/>
                <a:gd name="T14" fmla="*/ 47 w 95"/>
                <a:gd name="T15" fmla="*/ 25 h 134"/>
                <a:gd name="T16" fmla="*/ 62 w 95"/>
                <a:gd name="T17" fmla="*/ 40 h 134"/>
                <a:gd name="T18" fmla="*/ 47 w 95"/>
                <a:gd name="T19"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4">
                  <a:moveTo>
                    <a:pt x="47" y="0"/>
                  </a:moveTo>
                  <a:cubicBezTo>
                    <a:pt x="21" y="0"/>
                    <a:pt x="0" y="21"/>
                    <a:pt x="0" y="47"/>
                  </a:cubicBezTo>
                  <a:cubicBezTo>
                    <a:pt x="0" y="73"/>
                    <a:pt x="47" y="134"/>
                    <a:pt x="47" y="134"/>
                  </a:cubicBezTo>
                  <a:cubicBezTo>
                    <a:pt x="47" y="134"/>
                    <a:pt x="95" y="73"/>
                    <a:pt x="95" y="47"/>
                  </a:cubicBezTo>
                  <a:cubicBezTo>
                    <a:pt x="95" y="21"/>
                    <a:pt x="73" y="0"/>
                    <a:pt x="47" y="0"/>
                  </a:cubicBezTo>
                  <a:close/>
                  <a:moveTo>
                    <a:pt x="47" y="55"/>
                  </a:moveTo>
                  <a:cubicBezTo>
                    <a:pt x="39" y="55"/>
                    <a:pt x="32" y="48"/>
                    <a:pt x="32" y="40"/>
                  </a:cubicBezTo>
                  <a:cubicBezTo>
                    <a:pt x="32" y="32"/>
                    <a:pt x="39" y="25"/>
                    <a:pt x="47" y="25"/>
                  </a:cubicBezTo>
                  <a:cubicBezTo>
                    <a:pt x="55" y="25"/>
                    <a:pt x="62" y="32"/>
                    <a:pt x="62" y="40"/>
                  </a:cubicBezTo>
                  <a:cubicBezTo>
                    <a:pt x="62" y="48"/>
                    <a:pt x="55" y="55"/>
                    <a:pt x="47" y="5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23" name="Freeform 165"/>
          <p:cNvSpPr>
            <a:spLocks noEditPoints="1"/>
          </p:cNvSpPr>
          <p:nvPr/>
        </p:nvSpPr>
        <p:spPr bwMode="auto">
          <a:xfrm>
            <a:off x="6408005" y="1916319"/>
            <a:ext cx="151336" cy="208743"/>
          </a:xfrm>
          <a:custGeom>
            <a:avLst/>
            <a:gdLst>
              <a:gd name="T0" fmla="*/ 36 w 71"/>
              <a:gd name="T1" fmla="*/ 0 h 101"/>
              <a:gd name="T2" fmla="*/ 0 w 71"/>
              <a:gd name="T3" fmla="*/ 36 h 101"/>
              <a:gd name="T4" fmla="*/ 36 w 71"/>
              <a:gd name="T5" fmla="*/ 101 h 101"/>
              <a:gd name="T6" fmla="*/ 71 w 71"/>
              <a:gd name="T7" fmla="*/ 36 h 101"/>
              <a:gd name="T8" fmla="*/ 36 w 71"/>
              <a:gd name="T9" fmla="*/ 0 h 101"/>
              <a:gd name="T10" fmla="*/ 36 w 71"/>
              <a:gd name="T11" fmla="*/ 41 h 101"/>
              <a:gd name="T12" fmla="*/ 25 w 71"/>
              <a:gd name="T13" fmla="*/ 30 h 101"/>
              <a:gd name="T14" fmla="*/ 36 w 71"/>
              <a:gd name="T15" fmla="*/ 19 h 101"/>
              <a:gd name="T16" fmla="*/ 47 w 71"/>
              <a:gd name="T17" fmla="*/ 30 h 101"/>
              <a:gd name="T18" fmla="*/ 36 w 71"/>
              <a:gd name="T19"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01">
                <a:moveTo>
                  <a:pt x="36" y="0"/>
                </a:moveTo>
                <a:cubicBezTo>
                  <a:pt x="16" y="0"/>
                  <a:pt x="0" y="16"/>
                  <a:pt x="0" y="36"/>
                </a:cubicBezTo>
                <a:cubicBezTo>
                  <a:pt x="0" y="55"/>
                  <a:pt x="36" y="101"/>
                  <a:pt x="36" y="101"/>
                </a:cubicBezTo>
                <a:cubicBezTo>
                  <a:pt x="36" y="101"/>
                  <a:pt x="71" y="55"/>
                  <a:pt x="71" y="36"/>
                </a:cubicBezTo>
                <a:cubicBezTo>
                  <a:pt x="71" y="16"/>
                  <a:pt x="55" y="0"/>
                  <a:pt x="36" y="0"/>
                </a:cubicBezTo>
                <a:close/>
                <a:moveTo>
                  <a:pt x="36" y="41"/>
                </a:moveTo>
                <a:cubicBezTo>
                  <a:pt x="30" y="41"/>
                  <a:pt x="25" y="37"/>
                  <a:pt x="25" y="30"/>
                </a:cubicBezTo>
                <a:cubicBezTo>
                  <a:pt x="25" y="24"/>
                  <a:pt x="30" y="19"/>
                  <a:pt x="36" y="19"/>
                </a:cubicBezTo>
                <a:cubicBezTo>
                  <a:pt x="42" y="19"/>
                  <a:pt x="47" y="24"/>
                  <a:pt x="47" y="30"/>
                </a:cubicBezTo>
                <a:cubicBezTo>
                  <a:pt x="47" y="37"/>
                  <a:pt x="42" y="41"/>
                  <a:pt x="36" y="41"/>
                </a:cubicBezTo>
                <a:close/>
              </a:path>
            </a:pathLst>
          </a:custGeom>
          <a:solidFill>
            <a:schemeClr val="accent3"/>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224" name="Group 223"/>
          <p:cNvGrpSpPr/>
          <p:nvPr/>
        </p:nvGrpSpPr>
        <p:grpSpPr>
          <a:xfrm>
            <a:off x="5904452" y="1025447"/>
            <a:ext cx="343209" cy="88213"/>
            <a:chOff x="6073776" y="566738"/>
            <a:chExt cx="604838" cy="160337"/>
          </a:xfrm>
          <a:solidFill>
            <a:schemeClr val="accent3"/>
          </a:solidFill>
          <a:effectLst>
            <a:outerShdw blurRad="228600" dist="50800" dir="2700000" algn="tl" rotWithShape="0">
              <a:prstClr val="black">
                <a:alpha val="40000"/>
              </a:prstClr>
            </a:outerShdw>
          </a:effectLst>
        </p:grpSpPr>
        <p:sp>
          <p:nvSpPr>
            <p:cNvPr id="225" name="Freeform 166"/>
            <p:cNvSpPr>
              <a:spLocks/>
            </p:cNvSpPr>
            <p:nvPr/>
          </p:nvSpPr>
          <p:spPr bwMode="auto">
            <a:xfrm>
              <a:off x="6073776"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5" y="27"/>
                    <a:pt x="37" y="32"/>
                    <a:pt x="37" y="36"/>
                  </a:cubicBezTo>
                  <a:cubicBezTo>
                    <a:pt x="37" y="36"/>
                    <a:pt x="37" y="36"/>
                    <a:pt x="37" y="36"/>
                  </a:cubicBezTo>
                  <a:cubicBezTo>
                    <a:pt x="38" y="32"/>
                    <a:pt x="39"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6" name="Freeform 167"/>
            <p:cNvSpPr>
              <a:spLocks/>
            </p:cNvSpPr>
            <p:nvPr/>
          </p:nvSpPr>
          <p:spPr bwMode="auto">
            <a:xfrm>
              <a:off x="6281738" y="566738"/>
              <a:ext cx="195263" cy="160337"/>
            </a:xfrm>
            <a:custGeom>
              <a:avLst/>
              <a:gdLst>
                <a:gd name="T0" fmla="*/ 10 w 52"/>
                <a:gd name="T1" fmla="*/ 43 h 43"/>
                <a:gd name="T2" fmla="*/ 0 w 52"/>
                <a:gd name="T3" fmla="*/ 0 h 43"/>
                <a:gd name="T4" fmla="*/ 5 w 52"/>
                <a:gd name="T5" fmla="*/ 0 h 43"/>
                <a:gd name="T6" fmla="*/ 10 w 52"/>
                <a:gd name="T7" fmla="*/ 22 h 43"/>
                <a:gd name="T8" fmla="*/ 14 w 52"/>
                <a:gd name="T9" fmla="*/ 37 h 43"/>
                <a:gd name="T10" fmla="*/ 14 w 52"/>
                <a:gd name="T11" fmla="*/ 37 h 43"/>
                <a:gd name="T12" fmla="*/ 17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0 w 52"/>
                <a:gd name="T25" fmla="*/ 22 h 43"/>
                <a:gd name="T26" fmla="*/ 46 w 52"/>
                <a:gd name="T27" fmla="*/ 0 h 43"/>
                <a:gd name="T28" fmla="*/ 52 w 52"/>
                <a:gd name="T29" fmla="*/ 0 h 43"/>
                <a:gd name="T30" fmla="*/ 40 w 52"/>
                <a:gd name="T31" fmla="*/ 43 h 43"/>
                <a:gd name="T32" fmla="*/ 34 w 52"/>
                <a:gd name="T33" fmla="*/ 43 h 43"/>
                <a:gd name="T34" fmla="*/ 28 w 52"/>
                <a:gd name="T35" fmla="*/ 21 h 43"/>
                <a:gd name="T36" fmla="*/ 26 w 52"/>
                <a:gd name="T37" fmla="*/ 7 h 43"/>
                <a:gd name="T38" fmla="*/ 25 w 52"/>
                <a:gd name="T39" fmla="*/ 7 h 43"/>
                <a:gd name="T40" fmla="*/ 22 w 52"/>
                <a:gd name="T41" fmla="*/ 21 h 43"/>
                <a:gd name="T42" fmla="*/ 16 w 52"/>
                <a:gd name="T43" fmla="*/ 43 h 43"/>
                <a:gd name="T44" fmla="*/ 10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0" y="43"/>
                  </a:moveTo>
                  <a:cubicBezTo>
                    <a:pt x="0" y="0"/>
                    <a:pt x="0" y="0"/>
                    <a:pt x="0" y="0"/>
                  </a:cubicBezTo>
                  <a:cubicBezTo>
                    <a:pt x="5" y="0"/>
                    <a:pt x="5" y="0"/>
                    <a:pt x="5" y="0"/>
                  </a:cubicBezTo>
                  <a:cubicBezTo>
                    <a:pt x="10" y="22"/>
                    <a:pt x="10" y="22"/>
                    <a:pt x="10" y="22"/>
                  </a:cubicBezTo>
                  <a:cubicBezTo>
                    <a:pt x="12" y="27"/>
                    <a:pt x="13" y="32"/>
                    <a:pt x="14" y="37"/>
                  </a:cubicBezTo>
                  <a:cubicBezTo>
                    <a:pt x="14" y="37"/>
                    <a:pt x="14" y="37"/>
                    <a:pt x="14" y="37"/>
                  </a:cubicBezTo>
                  <a:cubicBezTo>
                    <a:pt x="14" y="32"/>
                    <a:pt x="16" y="27"/>
                    <a:pt x="17" y="22"/>
                  </a:cubicBezTo>
                  <a:cubicBezTo>
                    <a:pt x="23" y="0"/>
                    <a:pt x="23" y="0"/>
                    <a:pt x="23" y="0"/>
                  </a:cubicBezTo>
                  <a:cubicBezTo>
                    <a:pt x="29" y="0"/>
                    <a:pt x="29" y="0"/>
                    <a:pt x="29" y="0"/>
                  </a:cubicBezTo>
                  <a:cubicBezTo>
                    <a:pt x="34" y="22"/>
                    <a:pt x="34" y="22"/>
                    <a:pt x="34" y="22"/>
                  </a:cubicBezTo>
                  <a:cubicBezTo>
                    <a:pt x="35" y="27"/>
                    <a:pt x="36" y="32"/>
                    <a:pt x="37" y="36"/>
                  </a:cubicBezTo>
                  <a:cubicBezTo>
                    <a:pt x="37" y="36"/>
                    <a:pt x="37" y="36"/>
                    <a:pt x="37" y="36"/>
                  </a:cubicBezTo>
                  <a:cubicBezTo>
                    <a:pt x="38" y="32"/>
                    <a:pt x="39" y="27"/>
                    <a:pt x="40" y="22"/>
                  </a:cubicBezTo>
                  <a:cubicBezTo>
                    <a:pt x="46" y="0"/>
                    <a:pt x="46" y="0"/>
                    <a:pt x="46" y="0"/>
                  </a:cubicBezTo>
                  <a:cubicBezTo>
                    <a:pt x="52" y="0"/>
                    <a:pt x="52" y="0"/>
                    <a:pt x="52" y="0"/>
                  </a:cubicBezTo>
                  <a:cubicBezTo>
                    <a:pt x="40" y="43"/>
                    <a:pt x="40" y="43"/>
                    <a:pt x="40" y="43"/>
                  </a:cubicBezTo>
                  <a:cubicBezTo>
                    <a:pt x="34" y="43"/>
                    <a:pt x="34" y="43"/>
                    <a:pt x="34" y="43"/>
                  </a:cubicBezTo>
                  <a:cubicBezTo>
                    <a:pt x="28" y="21"/>
                    <a:pt x="28" y="21"/>
                    <a:pt x="28" y="21"/>
                  </a:cubicBezTo>
                  <a:cubicBezTo>
                    <a:pt x="27" y="15"/>
                    <a:pt x="26" y="11"/>
                    <a:pt x="26" y="7"/>
                  </a:cubicBezTo>
                  <a:cubicBezTo>
                    <a:pt x="25" y="7"/>
                    <a:pt x="25" y="7"/>
                    <a:pt x="25" y="7"/>
                  </a:cubicBezTo>
                  <a:cubicBezTo>
                    <a:pt x="25" y="11"/>
                    <a:pt x="24" y="15"/>
                    <a:pt x="22" y="21"/>
                  </a:cubicBezTo>
                  <a:cubicBezTo>
                    <a:pt x="16" y="43"/>
                    <a:pt x="16" y="43"/>
                    <a:pt x="16" y="43"/>
                  </a:cubicBezTo>
                  <a:lnTo>
                    <a:pt x="1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7" name="Freeform 168"/>
            <p:cNvSpPr>
              <a:spLocks/>
            </p:cNvSpPr>
            <p:nvPr/>
          </p:nvSpPr>
          <p:spPr bwMode="auto">
            <a:xfrm>
              <a:off x="6483351"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6" y="27"/>
                    <a:pt x="37" y="32"/>
                    <a:pt x="37" y="36"/>
                  </a:cubicBezTo>
                  <a:cubicBezTo>
                    <a:pt x="37" y="36"/>
                    <a:pt x="37" y="36"/>
                    <a:pt x="37" y="36"/>
                  </a:cubicBezTo>
                  <a:cubicBezTo>
                    <a:pt x="38" y="32"/>
                    <a:pt x="40"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28" name="Group 227"/>
          <p:cNvGrpSpPr/>
          <p:nvPr/>
        </p:nvGrpSpPr>
        <p:grpSpPr>
          <a:xfrm>
            <a:off x="5339643" y="3711165"/>
            <a:ext cx="341408" cy="375564"/>
            <a:chOff x="5078413" y="5448300"/>
            <a:chExt cx="601663" cy="682625"/>
          </a:xfrm>
          <a:solidFill>
            <a:schemeClr val="accent5"/>
          </a:solidFill>
          <a:effectLst>
            <a:outerShdw blurRad="228600" dist="50800" dir="2700000" algn="tl" rotWithShape="0">
              <a:prstClr val="black">
                <a:alpha val="40000"/>
              </a:prstClr>
            </a:outerShdw>
          </a:effectLst>
        </p:grpSpPr>
        <p:sp>
          <p:nvSpPr>
            <p:cNvPr id="229" name="Freeform 169"/>
            <p:cNvSpPr>
              <a:spLocks/>
            </p:cNvSpPr>
            <p:nvPr/>
          </p:nvSpPr>
          <p:spPr bwMode="auto">
            <a:xfrm>
              <a:off x="5364163" y="5635625"/>
              <a:ext cx="44450" cy="85725"/>
            </a:xfrm>
            <a:custGeom>
              <a:avLst/>
              <a:gdLst>
                <a:gd name="T0" fmla="*/ 6 w 12"/>
                <a:gd name="T1" fmla="*/ 18 h 23"/>
                <a:gd name="T2" fmla="*/ 1 w 12"/>
                <a:gd name="T3" fmla="*/ 10 h 23"/>
                <a:gd name="T4" fmla="*/ 1 w 12"/>
                <a:gd name="T5" fmla="*/ 16 h 23"/>
                <a:gd name="T6" fmla="*/ 2 w 12"/>
                <a:gd name="T7" fmla="*/ 23 h 23"/>
                <a:gd name="T8" fmla="*/ 6 w 12"/>
                <a:gd name="T9" fmla="*/ 18 h 23"/>
              </a:gdLst>
              <a:ahLst/>
              <a:cxnLst>
                <a:cxn ang="0">
                  <a:pos x="T0" y="T1"/>
                </a:cxn>
                <a:cxn ang="0">
                  <a:pos x="T2" y="T3"/>
                </a:cxn>
                <a:cxn ang="0">
                  <a:pos x="T4" y="T5"/>
                </a:cxn>
                <a:cxn ang="0">
                  <a:pos x="T6" y="T7"/>
                </a:cxn>
                <a:cxn ang="0">
                  <a:pos x="T8" y="T9"/>
                </a:cxn>
              </a:cxnLst>
              <a:rect l="0" t="0" r="r" b="b"/>
              <a:pathLst>
                <a:path w="12" h="23">
                  <a:moveTo>
                    <a:pt x="6" y="18"/>
                  </a:moveTo>
                  <a:cubicBezTo>
                    <a:pt x="12" y="5"/>
                    <a:pt x="1" y="0"/>
                    <a:pt x="1" y="10"/>
                  </a:cubicBezTo>
                  <a:cubicBezTo>
                    <a:pt x="0" y="12"/>
                    <a:pt x="0" y="14"/>
                    <a:pt x="1" y="16"/>
                  </a:cubicBezTo>
                  <a:cubicBezTo>
                    <a:pt x="1" y="18"/>
                    <a:pt x="1" y="21"/>
                    <a:pt x="2" y="23"/>
                  </a:cubicBezTo>
                  <a:cubicBezTo>
                    <a:pt x="4" y="22"/>
                    <a:pt x="5" y="20"/>
                    <a:pt x="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0" name="Freeform 170"/>
            <p:cNvSpPr>
              <a:spLocks/>
            </p:cNvSpPr>
            <p:nvPr/>
          </p:nvSpPr>
          <p:spPr bwMode="auto">
            <a:xfrm>
              <a:off x="5262563" y="5691188"/>
              <a:ext cx="30163" cy="38100"/>
            </a:xfrm>
            <a:custGeom>
              <a:avLst/>
              <a:gdLst>
                <a:gd name="T0" fmla="*/ 4 w 8"/>
                <a:gd name="T1" fmla="*/ 8 h 10"/>
                <a:gd name="T2" fmla="*/ 8 w 8"/>
                <a:gd name="T3" fmla="*/ 10 h 10"/>
                <a:gd name="T4" fmla="*/ 1 w 8"/>
                <a:gd name="T5" fmla="*/ 0 h 10"/>
                <a:gd name="T6" fmla="*/ 4 w 8"/>
                <a:gd name="T7" fmla="*/ 8 h 10"/>
              </a:gdLst>
              <a:ahLst/>
              <a:cxnLst>
                <a:cxn ang="0">
                  <a:pos x="T0" y="T1"/>
                </a:cxn>
                <a:cxn ang="0">
                  <a:pos x="T2" y="T3"/>
                </a:cxn>
                <a:cxn ang="0">
                  <a:pos x="T4" y="T5"/>
                </a:cxn>
                <a:cxn ang="0">
                  <a:pos x="T6" y="T7"/>
                </a:cxn>
              </a:cxnLst>
              <a:rect l="0" t="0" r="r" b="b"/>
              <a:pathLst>
                <a:path w="8" h="10">
                  <a:moveTo>
                    <a:pt x="4" y="8"/>
                  </a:moveTo>
                  <a:cubicBezTo>
                    <a:pt x="5" y="9"/>
                    <a:pt x="6" y="9"/>
                    <a:pt x="8" y="10"/>
                  </a:cubicBezTo>
                  <a:cubicBezTo>
                    <a:pt x="6" y="6"/>
                    <a:pt x="4" y="2"/>
                    <a:pt x="1" y="0"/>
                  </a:cubicBezTo>
                  <a:cubicBezTo>
                    <a:pt x="0" y="4"/>
                    <a:pt x="1" y="6"/>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1" name="Freeform 171"/>
            <p:cNvSpPr>
              <a:spLocks/>
            </p:cNvSpPr>
            <p:nvPr/>
          </p:nvSpPr>
          <p:spPr bwMode="auto">
            <a:xfrm>
              <a:off x="5432426" y="5740400"/>
              <a:ext cx="71438" cy="52387"/>
            </a:xfrm>
            <a:custGeom>
              <a:avLst/>
              <a:gdLst>
                <a:gd name="T0" fmla="*/ 6 w 19"/>
                <a:gd name="T1" fmla="*/ 14 h 14"/>
                <a:gd name="T2" fmla="*/ 12 w 19"/>
                <a:gd name="T3" fmla="*/ 12 h 14"/>
                <a:gd name="T4" fmla="*/ 13 w 19"/>
                <a:gd name="T5" fmla="*/ 1 h 14"/>
                <a:gd name="T6" fmla="*/ 0 w 19"/>
                <a:gd name="T7" fmla="*/ 13 h 14"/>
                <a:gd name="T8" fmla="*/ 6 w 19"/>
                <a:gd name="T9" fmla="*/ 14 h 14"/>
              </a:gdLst>
              <a:ahLst/>
              <a:cxnLst>
                <a:cxn ang="0">
                  <a:pos x="T0" y="T1"/>
                </a:cxn>
                <a:cxn ang="0">
                  <a:pos x="T2" y="T3"/>
                </a:cxn>
                <a:cxn ang="0">
                  <a:pos x="T4" y="T5"/>
                </a:cxn>
                <a:cxn ang="0">
                  <a:pos x="T6" y="T7"/>
                </a:cxn>
                <a:cxn ang="0">
                  <a:pos x="T8" y="T9"/>
                </a:cxn>
              </a:cxnLst>
              <a:rect l="0" t="0" r="r" b="b"/>
              <a:pathLst>
                <a:path w="19" h="14">
                  <a:moveTo>
                    <a:pt x="6" y="14"/>
                  </a:moveTo>
                  <a:cubicBezTo>
                    <a:pt x="8" y="14"/>
                    <a:pt x="10" y="13"/>
                    <a:pt x="12" y="12"/>
                  </a:cubicBezTo>
                  <a:cubicBezTo>
                    <a:pt x="19" y="8"/>
                    <a:pt x="19" y="4"/>
                    <a:pt x="13" y="1"/>
                  </a:cubicBezTo>
                  <a:cubicBezTo>
                    <a:pt x="8" y="0"/>
                    <a:pt x="3" y="6"/>
                    <a:pt x="0" y="13"/>
                  </a:cubicBezTo>
                  <a:cubicBezTo>
                    <a:pt x="2" y="14"/>
                    <a:pt x="4" y="14"/>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2" name="Freeform 172"/>
            <p:cNvSpPr>
              <a:spLocks/>
            </p:cNvSpPr>
            <p:nvPr/>
          </p:nvSpPr>
          <p:spPr bwMode="auto">
            <a:xfrm>
              <a:off x="5326063" y="5751513"/>
              <a:ext cx="87313" cy="214312"/>
            </a:xfrm>
            <a:custGeom>
              <a:avLst/>
              <a:gdLst>
                <a:gd name="T0" fmla="*/ 23 w 23"/>
                <a:gd name="T1" fmla="*/ 13 h 57"/>
                <a:gd name="T2" fmla="*/ 13 w 23"/>
                <a:gd name="T3" fmla="*/ 7 h 57"/>
                <a:gd name="T4" fmla="*/ 9 w 23"/>
                <a:gd name="T5" fmla="*/ 0 h 57"/>
                <a:gd name="T6" fmla="*/ 0 w 23"/>
                <a:gd name="T7" fmla="*/ 2 h 57"/>
                <a:gd name="T8" fmla="*/ 8 w 23"/>
                <a:gd name="T9" fmla="*/ 55 h 57"/>
                <a:gd name="T10" fmla="*/ 7 w 23"/>
                <a:gd name="T11" fmla="*/ 57 h 57"/>
                <a:gd name="T12" fmla="*/ 14 w 23"/>
                <a:gd name="T13" fmla="*/ 57 h 57"/>
                <a:gd name="T14" fmla="*/ 23 w 23"/>
                <a:gd name="T15" fmla="*/ 57 h 57"/>
                <a:gd name="T16" fmla="*/ 23 w 23"/>
                <a:gd name="T17" fmla="*/ 1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7">
                  <a:moveTo>
                    <a:pt x="23" y="13"/>
                  </a:moveTo>
                  <a:cubicBezTo>
                    <a:pt x="19" y="12"/>
                    <a:pt x="15" y="9"/>
                    <a:pt x="13" y="7"/>
                  </a:cubicBezTo>
                  <a:cubicBezTo>
                    <a:pt x="12" y="5"/>
                    <a:pt x="10" y="3"/>
                    <a:pt x="9" y="0"/>
                  </a:cubicBezTo>
                  <a:cubicBezTo>
                    <a:pt x="6" y="1"/>
                    <a:pt x="3" y="2"/>
                    <a:pt x="0" y="2"/>
                  </a:cubicBezTo>
                  <a:cubicBezTo>
                    <a:pt x="5" y="19"/>
                    <a:pt x="6" y="37"/>
                    <a:pt x="8" y="55"/>
                  </a:cubicBezTo>
                  <a:cubicBezTo>
                    <a:pt x="8" y="55"/>
                    <a:pt x="7" y="56"/>
                    <a:pt x="7" y="57"/>
                  </a:cubicBezTo>
                  <a:cubicBezTo>
                    <a:pt x="14" y="57"/>
                    <a:pt x="14" y="57"/>
                    <a:pt x="14" y="57"/>
                  </a:cubicBezTo>
                  <a:cubicBezTo>
                    <a:pt x="23" y="57"/>
                    <a:pt x="23" y="57"/>
                    <a:pt x="23" y="57"/>
                  </a:cubicBezTo>
                  <a:cubicBezTo>
                    <a:pt x="18" y="42"/>
                    <a:pt x="18" y="27"/>
                    <a:pt x="2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3" name="Freeform 173"/>
            <p:cNvSpPr>
              <a:spLocks/>
            </p:cNvSpPr>
            <p:nvPr/>
          </p:nvSpPr>
          <p:spPr bwMode="auto">
            <a:xfrm>
              <a:off x="5078413" y="5448300"/>
              <a:ext cx="601663" cy="522287"/>
            </a:xfrm>
            <a:custGeom>
              <a:avLst/>
              <a:gdLst>
                <a:gd name="T0" fmla="*/ 121 w 160"/>
                <a:gd name="T1" fmla="*/ 15 h 139"/>
                <a:gd name="T2" fmla="*/ 80 w 160"/>
                <a:gd name="T3" fmla="*/ 0 h 139"/>
                <a:gd name="T4" fmla="*/ 39 w 160"/>
                <a:gd name="T5" fmla="*/ 15 h 139"/>
                <a:gd name="T6" fmla="*/ 32 w 160"/>
                <a:gd name="T7" fmla="*/ 99 h 139"/>
                <a:gd name="T8" fmla="*/ 43 w 160"/>
                <a:gd name="T9" fmla="*/ 128 h 139"/>
                <a:gd name="T10" fmla="*/ 48 w 160"/>
                <a:gd name="T11" fmla="*/ 138 h 139"/>
                <a:gd name="T12" fmla="*/ 68 w 160"/>
                <a:gd name="T13" fmla="*/ 138 h 139"/>
                <a:gd name="T14" fmla="*/ 60 w 160"/>
                <a:gd name="T15" fmla="*/ 84 h 139"/>
                <a:gd name="T16" fmla="*/ 59 w 160"/>
                <a:gd name="T17" fmla="*/ 83 h 139"/>
                <a:gd name="T18" fmla="*/ 51 w 160"/>
                <a:gd name="T19" fmla="*/ 80 h 139"/>
                <a:gd name="T20" fmla="*/ 42 w 160"/>
                <a:gd name="T21" fmla="*/ 66 h 139"/>
                <a:gd name="T22" fmla="*/ 63 w 160"/>
                <a:gd name="T23" fmla="*/ 74 h 139"/>
                <a:gd name="T24" fmla="*/ 64 w 160"/>
                <a:gd name="T25" fmla="*/ 77 h 139"/>
                <a:gd name="T26" fmla="*/ 73 w 160"/>
                <a:gd name="T27" fmla="*/ 76 h 139"/>
                <a:gd name="T28" fmla="*/ 78 w 160"/>
                <a:gd name="T29" fmla="*/ 48 h 139"/>
                <a:gd name="T30" fmla="*/ 89 w 160"/>
                <a:gd name="T31" fmla="*/ 59 h 139"/>
                <a:gd name="T32" fmla="*/ 80 w 160"/>
                <a:gd name="T33" fmla="*/ 77 h 139"/>
                <a:gd name="T34" fmla="*/ 82 w 160"/>
                <a:gd name="T35" fmla="*/ 80 h 139"/>
                <a:gd name="T36" fmla="*/ 91 w 160"/>
                <a:gd name="T37" fmla="*/ 89 h 139"/>
                <a:gd name="T38" fmla="*/ 94 w 160"/>
                <a:gd name="T39" fmla="*/ 83 h 139"/>
                <a:gd name="T40" fmla="*/ 109 w 160"/>
                <a:gd name="T41" fmla="*/ 73 h 139"/>
                <a:gd name="T42" fmla="*/ 117 w 160"/>
                <a:gd name="T43" fmla="*/ 85 h 139"/>
                <a:gd name="T44" fmla="*/ 93 w 160"/>
                <a:gd name="T45" fmla="*/ 96 h 139"/>
                <a:gd name="T46" fmla="*/ 91 w 160"/>
                <a:gd name="T47" fmla="*/ 101 h 139"/>
                <a:gd name="T48" fmla="*/ 95 w 160"/>
                <a:gd name="T49" fmla="*/ 136 h 139"/>
                <a:gd name="T50" fmla="*/ 95 w 160"/>
                <a:gd name="T51" fmla="*/ 138 h 139"/>
                <a:gd name="T52" fmla="*/ 112 w 160"/>
                <a:gd name="T53" fmla="*/ 138 h 139"/>
                <a:gd name="T54" fmla="*/ 117 w 160"/>
                <a:gd name="T55" fmla="*/ 128 h 139"/>
                <a:gd name="T56" fmla="*/ 128 w 160"/>
                <a:gd name="T57" fmla="*/ 99 h 139"/>
                <a:gd name="T58" fmla="*/ 121 w 160"/>
                <a:gd name="T59" fmla="*/ 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39">
                  <a:moveTo>
                    <a:pt x="121" y="15"/>
                  </a:moveTo>
                  <a:cubicBezTo>
                    <a:pt x="113" y="8"/>
                    <a:pt x="103" y="0"/>
                    <a:pt x="80" y="0"/>
                  </a:cubicBezTo>
                  <a:cubicBezTo>
                    <a:pt x="57" y="0"/>
                    <a:pt x="47" y="8"/>
                    <a:pt x="39" y="15"/>
                  </a:cubicBezTo>
                  <a:cubicBezTo>
                    <a:pt x="0" y="54"/>
                    <a:pt x="30" y="94"/>
                    <a:pt x="32" y="99"/>
                  </a:cubicBezTo>
                  <a:cubicBezTo>
                    <a:pt x="35" y="103"/>
                    <a:pt x="42" y="118"/>
                    <a:pt x="43" y="128"/>
                  </a:cubicBezTo>
                  <a:cubicBezTo>
                    <a:pt x="44" y="139"/>
                    <a:pt x="48" y="138"/>
                    <a:pt x="48" y="138"/>
                  </a:cubicBezTo>
                  <a:cubicBezTo>
                    <a:pt x="68" y="138"/>
                    <a:pt x="68" y="138"/>
                    <a:pt x="68" y="138"/>
                  </a:cubicBezTo>
                  <a:cubicBezTo>
                    <a:pt x="67" y="120"/>
                    <a:pt x="66" y="101"/>
                    <a:pt x="60" y="84"/>
                  </a:cubicBezTo>
                  <a:cubicBezTo>
                    <a:pt x="60" y="84"/>
                    <a:pt x="60" y="83"/>
                    <a:pt x="59" y="83"/>
                  </a:cubicBezTo>
                  <a:cubicBezTo>
                    <a:pt x="57" y="82"/>
                    <a:pt x="54" y="81"/>
                    <a:pt x="51" y="80"/>
                  </a:cubicBezTo>
                  <a:cubicBezTo>
                    <a:pt x="47" y="77"/>
                    <a:pt x="40" y="72"/>
                    <a:pt x="42" y="66"/>
                  </a:cubicBezTo>
                  <a:cubicBezTo>
                    <a:pt x="48" y="48"/>
                    <a:pt x="59" y="65"/>
                    <a:pt x="63" y="74"/>
                  </a:cubicBezTo>
                  <a:cubicBezTo>
                    <a:pt x="63" y="75"/>
                    <a:pt x="63" y="76"/>
                    <a:pt x="64" y="77"/>
                  </a:cubicBezTo>
                  <a:cubicBezTo>
                    <a:pt x="67" y="78"/>
                    <a:pt x="70" y="77"/>
                    <a:pt x="73" y="76"/>
                  </a:cubicBezTo>
                  <a:cubicBezTo>
                    <a:pt x="70" y="66"/>
                    <a:pt x="68" y="52"/>
                    <a:pt x="78" y="48"/>
                  </a:cubicBezTo>
                  <a:cubicBezTo>
                    <a:pt x="84" y="46"/>
                    <a:pt x="89" y="54"/>
                    <a:pt x="89" y="59"/>
                  </a:cubicBezTo>
                  <a:cubicBezTo>
                    <a:pt x="89" y="66"/>
                    <a:pt x="85" y="73"/>
                    <a:pt x="80" y="77"/>
                  </a:cubicBezTo>
                  <a:cubicBezTo>
                    <a:pt x="80" y="78"/>
                    <a:pt x="81" y="79"/>
                    <a:pt x="82" y="80"/>
                  </a:cubicBezTo>
                  <a:cubicBezTo>
                    <a:pt x="84" y="84"/>
                    <a:pt x="87" y="87"/>
                    <a:pt x="91" y="89"/>
                  </a:cubicBezTo>
                  <a:cubicBezTo>
                    <a:pt x="92" y="87"/>
                    <a:pt x="93" y="85"/>
                    <a:pt x="94" y="83"/>
                  </a:cubicBezTo>
                  <a:cubicBezTo>
                    <a:pt x="97" y="79"/>
                    <a:pt x="103" y="72"/>
                    <a:pt x="109" y="73"/>
                  </a:cubicBezTo>
                  <a:cubicBezTo>
                    <a:pt x="114" y="74"/>
                    <a:pt x="119" y="80"/>
                    <a:pt x="117" y="85"/>
                  </a:cubicBezTo>
                  <a:cubicBezTo>
                    <a:pt x="114" y="97"/>
                    <a:pt x="103" y="99"/>
                    <a:pt x="93" y="96"/>
                  </a:cubicBezTo>
                  <a:cubicBezTo>
                    <a:pt x="92" y="98"/>
                    <a:pt x="91" y="100"/>
                    <a:pt x="91" y="101"/>
                  </a:cubicBezTo>
                  <a:cubicBezTo>
                    <a:pt x="90" y="113"/>
                    <a:pt x="91" y="125"/>
                    <a:pt x="95" y="136"/>
                  </a:cubicBezTo>
                  <a:cubicBezTo>
                    <a:pt x="95" y="136"/>
                    <a:pt x="95" y="137"/>
                    <a:pt x="95" y="138"/>
                  </a:cubicBezTo>
                  <a:cubicBezTo>
                    <a:pt x="112" y="138"/>
                    <a:pt x="112" y="138"/>
                    <a:pt x="112" y="138"/>
                  </a:cubicBezTo>
                  <a:cubicBezTo>
                    <a:pt x="112" y="138"/>
                    <a:pt x="116" y="139"/>
                    <a:pt x="117" y="128"/>
                  </a:cubicBezTo>
                  <a:cubicBezTo>
                    <a:pt x="118" y="118"/>
                    <a:pt x="125" y="103"/>
                    <a:pt x="128" y="99"/>
                  </a:cubicBezTo>
                  <a:cubicBezTo>
                    <a:pt x="130" y="94"/>
                    <a:pt x="160" y="54"/>
                    <a:pt x="12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4" name="Freeform 174"/>
            <p:cNvSpPr>
              <a:spLocks/>
            </p:cNvSpPr>
            <p:nvPr/>
          </p:nvSpPr>
          <p:spPr bwMode="auto">
            <a:xfrm>
              <a:off x="5251451" y="5988050"/>
              <a:ext cx="263525" cy="46037"/>
            </a:xfrm>
            <a:custGeom>
              <a:avLst/>
              <a:gdLst>
                <a:gd name="T0" fmla="*/ 64 w 70"/>
                <a:gd name="T1" fmla="*/ 0 h 12"/>
                <a:gd name="T2" fmla="*/ 6 w 70"/>
                <a:gd name="T3" fmla="*/ 0 h 12"/>
                <a:gd name="T4" fmla="*/ 0 w 70"/>
                <a:gd name="T5" fmla="*/ 6 h 12"/>
                <a:gd name="T6" fmla="*/ 6 w 70"/>
                <a:gd name="T7" fmla="*/ 12 h 12"/>
                <a:gd name="T8" fmla="*/ 64 w 70"/>
                <a:gd name="T9" fmla="*/ 12 h 12"/>
                <a:gd name="T10" fmla="*/ 70 w 70"/>
                <a:gd name="T11" fmla="*/ 6 h 12"/>
                <a:gd name="T12" fmla="*/ 64 w 7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0" h="12">
                  <a:moveTo>
                    <a:pt x="64" y="0"/>
                  </a:moveTo>
                  <a:cubicBezTo>
                    <a:pt x="6" y="0"/>
                    <a:pt x="6" y="0"/>
                    <a:pt x="6" y="0"/>
                  </a:cubicBezTo>
                  <a:cubicBezTo>
                    <a:pt x="3" y="0"/>
                    <a:pt x="0" y="3"/>
                    <a:pt x="0" y="6"/>
                  </a:cubicBezTo>
                  <a:cubicBezTo>
                    <a:pt x="0" y="10"/>
                    <a:pt x="3" y="12"/>
                    <a:pt x="6" y="12"/>
                  </a:cubicBezTo>
                  <a:cubicBezTo>
                    <a:pt x="64" y="12"/>
                    <a:pt x="64" y="12"/>
                    <a:pt x="64" y="12"/>
                  </a:cubicBezTo>
                  <a:cubicBezTo>
                    <a:pt x="67" y="12"/>
                    <a:pt x="70" y="10"/>
                    <a:pt x="70" y="6"/>
                  </a:cubicBezTo>
                  <a:cubicBezTo>
                    <a:pt x="70" y="3"/>
                    <a:pt x="67" y="0"/>
                    <a:pt x="6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5" name="Freeform 175"/>
            <p:cNvSpPr>
              <a:spLocks/>
            </p:cNvSpPr>
            <p:nvPr/>
          </p:nvSpPr>
          <p:spPr bwMode="auto">
            <a:xfrm>
              <a:off x="5259388" y="6045200"/>
              <a:ext cx="247650" cy="41275"/>
            </a:xfrm>
            <a:custGeom>
              <a:avLst/>
              <a:gdLst>
                <a:gd name="T0" fmla="*/ 61 w 66"/>
                <a:gd name="T1" fmla="*/ 0 h 11"/>
                <a:gd name="T2" fmla="*/ 6 w 66"/>
                <a:gd name="T3" fmla="*/ 0 h 11"/>
                <a:gd name="T4" fmla="*/ 0 w 66"/>
                <a:gd name="T5" fmla="*/ 6 h 11"/>
                <a:gd name="T6" fmla="*/ 6 w 66"/>
                <a:gd name="T7" fmla="*/ 11 h 11"/>
                <a:gd name="T8" fmla="*/ 61 w 66"/>
                <a:gd name="T9" fmla="*/ 11 h 11"/>
                <a:gd name="T10" fmla="*/ 66 w 66"/>
                <a:gd name="T11" fmla="*/ 6 h 11"/>
                <a:gd name="T12" fmla="*/ 61 w 6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1" y="0"/>
                  </a:moveTo>
                  <a:cubicBezTo>
                    <a:pt x="6" y="0"/>
                    <a:pt x="6" y="0"/>
                    <a:pt x="6" y="0"/>
                  </a:cubicBezTo>
                  <a:cubicBezTo>
                    <a:pt x="3" y="0"/>
                    <a:pt x="0" y="3"/>
                    <a:pt x="0" y="6"/>
                  </a:cubicBezTo>
                  <a:cubicBezTo>
                    <a:pt x="0" y="9"/>
                    <a:pt x="3" y="11"/>
                    <a:pt x="6" y="11"/>
                  </a:cubicBezTo>
                  <a:cubicBezTo>
                    <a:pt x="61" y="11"/>
                    <a:pt x="61" y="11"/>
                    <a:pt x="61" y="11"/>
                  </a:cubicBezTo>
                  <a:cubicBezTo>
                    <a:pt x="64" y="11"/>
                    <a:pt x="66" y="9"/>
                    <a:pt x="66" y="6"/>
                  </a:cubicBezTo>
                  <a:cubicBezTo>
                    <a:pt x="66" y="3"/>
                    <a:pt x="64"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6" name="Freeform 176"/>
            <p:cNvSpPr>
              <a:spLocks/>
            </p:cNvSpPr>
            <p:nvPr/>
          </p:nvSpPr>
          <p:spPr bwMode="auto">
            <a:xfrm>
              <a:off x="5314951" y="6097588"/>
              <a:ext cx="136525" cy="33337"/>
            </a:xfrm>
            <a:custGeom>
              <a:avLst/>
              <a:gdLst>
                <a:gd name="T0" fmla="*/ 32 w 36"/>
                <a:gd name="T1" fmla="*/ 0 h 9"/>
                <a:gd name="T2" fmla="*/ 4 w 36"/>
                <a:gd name="T3" fmla="*/ 0 h 9"/>
                <a:gd name="T4" fmla="*/ 0 w 36"/>
                <a:gd name="T5" fmla="*/ 4 h 9"/>
                <a:gd name="T6" fmla="*/ 4 w 36"/>
                <a:gd name="T7" fmla="*/ 9 h 9"/>
                <a:gd name="T8" fmla="*/ 32 w 36"/>
                <a:gd name="T9" fmla="*/ 9 h 9"/>
                <a:gd name="T10" fmla="*/ 36 w 36"/>
                <a:gd name="T11" fmla="*/ 4 h 9"/>
                <a:gd name="T12" fmla="*/ 32 w 3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6" h="9">
                  <a:moveTo>
                    <a:pt x="32" y="0"/>
                  </a:moveTo>
                  <a:cubicBezTo>
                    <a:pt x="4" y="0"/>
                    <a:pt x="4" y="0"/>
                    <a:pt x="4" y="0"/>
                  </a:cubicBezTo>
                  <a:cubicBezTo>
                    <a:pt x="2" y="0"/>
                    <a:pt x="0" y="2"/>
                    <a:pt x="0" y="4"/>
                  </a:cubicBezTo>
                  <a:cubicBezTo>
                    <a:pt x="0" y="7"/>
                    <a:pt x="2" y="9"/>
                    <a:pt x="4" y="9"/>
                  </a:cubicBezTo>
                  <a:cubicBezTo>
                    <a:pt x="32" y="9"/>
                    <a:pt x="32" y="9"/>
                    <a:pt x="32" y="9"/>
                  </a:cubicBezTo>
                  <a:cubicBezTo>
                    <a:pt x="34" y="9"/>
                    <a:pt x="36" y="7"/>
                    <a:pt x="36" y="4"/>
                  </a:cubicBezTo>
                  <a:cubicBezTo>
                    <a:pt x="36" y="2"/>
                    <a:pt x="34"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37" name="Freeform 177"/>
          <p:cNvSpPr>
            <a:spLocks noEditPoints="1"/>
          </p:cNvSpPr>
          <p:nvPr/>
        </p:nvSpPr>
        <p:spPr bwMode="auto">
          <a:xfrm>
            <a:off x="5444138" y="1372188"/>
            <a:ext cx="232409" cy="293464"/>
          </a:xfrm>
          <a:custGeom>
            <a:avLst/>
            <a:gdLst>
              <a:gd name="T0" fmla="*/ 253 w 258"/>
              <a:gd name="T1" fmla="*/ 303 h 336"/>
              <a:gd name="T2" fmla="*/ 142 w 258"/>
              <a:gd name="T3" fmla="*/ 254 h 336"/>
              <a:gd name="T4" fmla="*/ 232 w 258"/>
              <a:gd name="T5" fmla="*/ 43 h 336"/>
              <a:gd name="T6" fmla="*/ 97 w 258"/>
              <a:gd name="T7" fmla="*/ 235 h 336"/>
              <a:gd name="T8" fmla="*/ 0 w 258"/>
              <a:gd name="T9" fmla="*/ 190 h 336"/>
              <a:gd name="T10" fmla="*/ 258 w 258"/>
              <a:gd name="T11" fmla="*/ 0 h 336"/>
              <a:gd name="T12" fmla="*/ 253 w 258"/>
              <a:gd name="T13" fmla="*/ 303 h 336"/>
              <a:gd name="T14" fmla="*/ 109 w 258"/>
              <a:gd name="T15" fmla="*/ 336 h 336"/>
              <a:gd name="T16" fmla="*/ 92 w 258"/>
              <a:gd name="T17" fmla="*/ 263 h 336"/>
              <a:gd name="T18" fmla="*/ 154 w 258"/>
              <a:gd name="T19" fmla="*/ 287 h 336"/>
              <a:gd name="T20" fmla="*/ 109 w 258"/>
              <a:gd name="T2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36">
                <a:moveTo>
                  <a:pt x="253" y="303"/>
                </a:moveTo>
                <a:lnTo>
                  <a:pt x="142" y="254"/>
                </a:lnTo>
                <a:lnTo>
                  <a:pt x="232" y="43"/>
                </a:lnTo>
                <a:lnTo>
                  <a:pt x="97" y="235"/>
                </a:lnTo>
                <a:lnTo>
                  <a:pt x="0" y="190"/>
                </a:lnTo>
                <a:lnTo>
                  <a:pt x="258" y="0"/>
                </a:lnTo>
                <a:lnTo>
                  <a:pt x="253" y="303"/>
                </a:lnTo>
                <a:close/>
                <a:moveTo>
                  <a:pt x="109" y="336"/>
                </a:moveTo>
                <a:lnTo>
                  <a:pt x="92" y="263"/>
                </a:lnTo>
                <a:lnTo>
                  <a:pt x="154" y="287"/>
                </a:lnTo>
                <a:lnTo>
                  <a:pt x="109" y="336"/>
                </a:lnTo>
                <a:close/>
              </a:path>
            </a:pathLst>
          </a:custGeom>
          <a:solidFill>
            <a:schemeClr val="accent3"/>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238" name="Group 237"/>
          <p:cNvGrpSpPr/>
          <p:nvPr/>
        </p:nvGrpSpPr>
        <p:grpSpPr>
          <a:xfrm>
            <a:off x="6671943" y="1175672"/>
            <a:ext cx="309879" cy="306565"/>
            <a:chOff x="7426326" y="839788"/>
            <a:chExt cx="546100" cy="557212"/>
          </a:xfrm>
          <a:solidFill>
            <a:schemeClr val="accent3"/>
          </a:solidFill>
          <a:effectLst>
            <a:outerShdw blurRad="228600" dist="50800" dir="2700000" algn="tl" rotWithShape="0">
              <a:prstClr val="black">
                <a:alpha val="40000"/>
              </a:prstClr>
            </a:outerShdw>
          </a:effectLst>
        </p:grpSpPr>
        <p:sp>
          <p:nvSpPr>
            <p:cNvPr id="239" name="Freeform 178"/>
            <p:cNvSpPr>
              <a:spLocks noEditPoints="1"/>
            </p:cNvSpPr>
            <p:nvPr/>
          </p:nvSpPr>
          <p:spPr bwMode="auto">
            <a:xfrm>
              <a:off x="7426326" y="1017588"/>
              <a:ext cx="381000" cy="379412"/>
            </a:xfrm>
            <a:custGeom>
              <a:avLst/>
              <a:gdLst>
                <a:gd name="T0" fmla="*/ 15 w 101"/>
                <a:gd name="T1" fmla="*/ 76 h 101"/>
                <a:gd name="T2" fmla="*/ 9 w 101"/>
                <a:gd name="T3" fmla="*/ 81 h 101"/>
                <a:gd name="T4" fmla="*/ 21 w 101"/>
                <a:gd name="T5" fmla="*/ 92 h 101"/>
                <a:gd name="T6" fmla="*/ 26 w 101"/>
                <a:gd name="T7" fmla="*/ 87 h 101"/>
                <a:gd name="T8" fmla="*/ 43 w 101"/>
                <a:gd name="T9" fmla="*/ 93 h 101"/>
                <a:gd name="T10" fmla="*/ 43 w 101"/>
                <a:gd name="T11" fmla="*/ 101 h 101"/>
                <a:gd name="T12" fmla="*/ 59 w 101"/>
                <a:gd name="T13" fmla="*/ 101 h 101"/>
                <a:gd name="T14" fmla="*/ 59 w 101"/>
                <a:gd name="T15" fmla="*/ 93 h 101"/>
                <a:gd name="T16" fmla="*/ 75 w 101"/>
                <a:gd name="T17" fmla="*/ 86 h 101"/>
                <a:gd name="T18" fmla="*/ 81 w 101"/>
                <a:gd name="T19" fmla="*/ 91 h 101"/>
                <a:gd name="T20" fmla="*/ 92 w 101"/>
                <a:gd name="T21" fmla="*/ 80 h 101"/>
                <a:gd name="T22" fmla="*/ 87 w 101"/>
                <a:gd name="T23" fmla="*/ 75 h 101"/>
                <a:gd name="T24" fmla="*/ 93 w 101"/>
                <a:gd name="T25" fmla="*/ 58 h 101"/>
                <a:gd name="T26" fmla="*/ 101 w 101"/>
                <a:gd name="T27" fmla="*/ 58 h 101"/>
                <a:gd name="T28" fmla="*/ 101 w 101"/>
                <a:gd name="T29" fmla="*/ 42 h 101"/>
                <a:gd name="T30" fmla="*/ 93 w 101"/>
                <a:gd name="T31" fmla="*/ 42 h 101"/>
                <a:gd name="T32" fmla="*/ 86 w 101"/>
                <a:gd name="T33" fmla="*/ 25 h 101"/>
                <a:gd name="T34" fmla="*/ 91 w 101"/>
                <a:gd name="T35" fmla="*/ 20 h 101"/>
                <a:gd name="T36" fmla="*/ 80 w 101"/>
                <a:gd name="T37" fmla="*/ 9 h 101"/>
                <a:gd name="T38" fmla="*/ 74 w 101"/>
                <a:gd name="T39" fmla="*/ 14 h 101"/>
                <a:gd name="T40" fmla="*/ 58 w 101"/>
                <a:gd name="T41" fmla="*/ 7 h 101"/>
                <a:gd name="T42" fmla="*/ 57 w 101"/>
                <a:gd name="T43" fmla="*/ 0 h 101"/>
                <a:gd name="T44" fmla="*/ 41 w 101"/>
                <a:gd name="T45" fmla="*/ 0 h 101"/>
                <a:gd name="T46" fmla="*/ 42 w 101"/>
                <a:gd name="T47" fmla="*/ 8 h 101"/>
                <a:gd name="T48" fmla="*/ 25 w 101"/>
                <a:gd name="T49" fmla="*/ 15 h 101"/>
                <a:gd name="T50" fmla="*/ 20 w 101"/>
                <a:gd name="T51" fmla="*/ 10 h 101"/>
                <a:gd name="T52" fmla="*/ 8 w 101"/>
                <a:gd name="T53" fmla="*/ 21 h 101"/>
                <a:gd name="T54" fmla="*/ 14 w 101"/>
                <a:gd name="T55" fmla="*/ 26 h 101"/>
                <a:gd name="T56" fmla="*/ 7 w 101"/>
                <a:gd name="T57" fmla="*/ 43 h 101"/>
                <a:gd name="T58" fmla="*/ 0 w 101"/>
                <a:gd name="T59" fmla="*/ 43 h 101"/>
                <a:gd name="T60" fmla="*/ 0 w 101"/>
                <a:gd name="T61" fmla="*/ 59 h 101"/>
                <a:gd name="T62" fmla="*/ 7 w 101"/>
                <a:gd name="T63" fmla="*/ 59 h 101"/>
                <a:gd name="T64" fmla="*/ 15 w 101"/>
                <a:gd name="T65" fmla="*/ 76 h 101"/>
                <a:gd name="T66" fmla="*/ 50 w 101"/>
                <a:gd name="T67" fmla="*/ 18 h 101"/>
                <a:gd name="T68" fmla="*/ 82 w 101"/>
                <a:gd name="T69" fmla="*/ 50 h 101"/>
                <a:gd name="T70" fmla="*/ 51 w 101"/>
                <a:gd name="T71" fmla="*/ 83 h 101"/>
                <a:gd name="T72" fmla="*/ 18 w 101"/>
                <a:gd name="T73" fmla="*/ 51 h 101"/>
                <a:gd name="T74" fmla="*/ 50 w 101"/>
                <a:gd name="T75"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5" y="76"/>
                  </a:moveTo>
                  <a:cubicBezTo>
                    <a:pt x="9" y="81"/>
                    <a:pt x="9" y="81"/>
                    <a:pt x="9" y="81"/>
                  </a:cubicBezTo>
                  <a:cubicBezTo>
                    <a:pt x="21" y="92"/>
                    <a:pt x="21" y="92"/>
                    <a:pt x="21" y="92"/>
                  </a:cubicBezTo>
                  <a:cubicBezTo>
                    <a:pt x="26" y="87"/>
                    <a:pt x="26" y="87"/>
                    <a:pt x="26" y="87"/>
                  </a:cubicBezTo>
                  <a:cubicBezTo>
                    <a:pt x="31" y="90"/>
                    <a:pt x="37" y="92"/>
                    <a:pt x="43" y="93"/>
                  </a:cubicBezTo>
                  <a:cubicBezTo>
                    <a:pt x="43" y="101"/>
                    <a:pt x="43" y="101"/>
                    <a:pt x="43" y="101"/>
                  </a:cubicBezTo>
                  <a:cubicBezTo>
                    <a:pt x="59" y="101"/>
                    <a:pt x="59" y="101"/>
                    <a:pt x="59" y="101"/>
                  </a:cubicBezTo>
                  <a:cubicBezTo>
                    <a:pt x="59" y="93"/>
                    <a:pt x="59" y="93"/>
                    <a:pt x="59" y="93"/>
                  </a:cubicBezTo>
                  <a:cubicBezTo>
                    <a:pt x="65" y="92"/>
                    <a:pt x="71" y="90"/>
                    <a:pt x="75" y="86"/>
                  </a:cubicBezTo>
                  <a:cubicBezTo>
                    <a:pt x="81" y="91"/>
                    <a:pt x="81" y="91"/>
                    <a:pt x="81" y="91"/>
                  </a:cubicBezTo>
                  <a:cubicBezTo>
                    <a:pt x="92" y="80"/>
                    <a:pt x="92" y="80"/>
                    <a:pt x="92" y="80"/>
                  </a:cubicBezTo>
                  <a:cubicBezTo>
                    <a:pt x="87" y="75"/>
                    <a:pt x="87" y="75"/>
                    <a:pt x="87" y="75"/>
                  </a:cubicBezTo>
                  <a:cubicBezTo>
                    <a:pt x="90" y="70"/>
                    <a:pt x="92" y="64"/>
                    <a:pt x="93" y="58"/>
                  </a:cubicBezTo>
                  <a:cubicBezTo>
                    <a:pt x="101" y="58"/>
                    <a:pt x="101" y="58"/>
                    <a:pt x="101" y="58"/>
                  </a:cubicBezTo>
                  <a:cubicBezTo>
                    <a:pt x="101" y="42"/>
                    <a:pt x="101" y="42"/>
                    <a:pt x="101" y="42"/>
                  </a:cubicBezTo>
                  <a:cubicBezTo>
                    <a:pt x="93" y="42"/>
                    <a:pt x="93" y="42"/>
                    <a:pt x="93" y="42"/>
                  </a:cubicBezTo>
                  <a:cubicBezTo>
                    <a:pt x="92" y="36"/>
                    <a:pt x="89" y="30"/>
                    <a:pt x="86" y="25"/>
                  </a:cubicBezTo>
                  <a:cubicBezTo>
                    <a:pt x="91" y="20"/>
                    <a:pt x="91" y="20"/>
                    <a:pt x="91" y="20"/>
                  </a:cubicBezTo>
                  <a:cubicBezTo>
                    <a:pt x="80" y="9"/>
                    <a:pt x="80" y="9"/>
                    <a:pt x="80" y="9"/>
                  </a:cubicBezTo>
                  <a:cubicBezTo>
                    <a:pt x="74" y="14"/>
                    <a:pt x="74" y="14"/>
                    <a:pt x="74" y="14"/>
                  </a:cubicBezTo>
                  <a:cubicBezTo>
                    <a:pt x="69" y="11"/>
                    <a:pt x="64" y="8"/>
                    <a:pt x="58" y="7"/>
                  </a:cubicBezTo>
                  <a:cubicBezTo>
                    <a:pt x="57" y="0"/>
                    <a:pt x="57" y="0"/>
                    <a:pt x="57" y="0"/>
                  </a:cubicBezTo>
                  <a:cubicBezTo>
                    <a:pt x="41" y="0"/>
                    <a:pt x="41" y="0"/>
                    <a:pt x="41" y="0"/>
                  </a:cubicBezTo>
                  <a:cubicBezTo>
                    <a:pt x="42" y="8"/>
                    <a:pt x="42" y="8"/>
                    <a:pt x="42" y="8"/>
                  </a:cubicBezTo>
                  <a:cubicBezTo>
                    <a:pt x="35" y="9"/>
                    <a:pt x="30" y="11"/>
                    <a:pt x="25" y="15"/>
                  </a:cubicBezTo>
                  <a:cubicBezTo>
                    <a:pt x="20" y="10"/>
                    <a:pt x="20" y="10"/>
                    <a:pt x="20" y="10"/>
                  </a:cubicBezTo>
                  <a:cubicBezTo>
                    <a:pt x="8" y="21"/>
                    <a:pt x="8" y="21"/>
                    <a:pt x="8" y="21"/>
                  </a:cubicBezTo>
                  <a:cubicBezTo>
                    <a:pt x="14" y="26"/>
                    <a:pt x="14" y="26"/>
                    <a:pt x="14" y="26"/>
                  </a:cubicBezTo>
                  <a:cubicBezTo>
                    <a:pt x="10" y="31"/>
                    <a:pt x="8" y="37"/>
                    <a:pt x="7" y="43"/>
                  </a:cubicBezTo>
                  <a:cubicBezTo>
                    <a:pt x="0" y="43"/>
                    <a:pt x="0" y="43"/>
                    <a:pt x="0" y="43"/>
                  </a:cubicBezTo>
                  <a:cubicBezTo>
                    <a:pt x="0" y="59"/>
                    <a:pt x="0" y="59"/>
                    <a:pt x="0" y="59"/>
                  </a:cubicBezTo>
                  <a:cubicBezTo>
                    <a:pt x="7" y="59"/>
                    <a:pt x="7" y="59"/>
                    <a:pt x="7" y="59"/>
                  </a:cubicBezTo>
                  <a:cubicBezTo>
                    <a:pt x="9" y="65"/>
                    <a:pt x="11" y="71"/>
                    <a:pt x="15" y="76"/>
                  </a:cubicBezTo>
                  <a:moveTo>
                    <a:pt x="50" y="18"/>
                  </a:moveTo>
                  <a:cubicBezTo>
                    <a:pt x="68" y="18"/>
                    <a:pt x="82" y="32"/>
                    <a:pt x="82" y="50"/>
                  </a:cubicBezTo>
                  <a:cubicBezTo>
                    <a:pt x="83" y="68"/>
                    <a:pt x="68" y="82"/>
                    <a:pt x="51" y="83"/>
                  </a:cubicBezTo>
                  <a:cubicBezTo>
                    <a:pt x="33" y="83"/>
                    <a:pt x="18" y="69"/>
                    <a:pt x="18" y="51"/>
                  </a:cubicBezTo>
                  <a:cubicBezTo>
                    <a:pt x="18" y="33"/>
                    <a:pt x="32" y="18"/>
                    <a:pt x="5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0" name="Freeform 179"/>
            <p:cNvSpPr>
              <a:spLocks noEditPoints="1"/>
            </p:cNvSpPr>
            <p:nvPr/>
          </p:nvSpPr>
          <p:spPr bwMode="auto">
            <a:xfrm>
              <a:off x="7712076" y="839788"/>
              <a:ext cx="260350" cy="260350"/>
            </a:xfrm>
            <a:custGeom>
              <a:avLst/>
              <a:gdLst>
                <a:gd name="T0" fmla="*/ 64 w 69"/>
                <a:gd name="T1" fmla="*/ 29 h 69"/>
                <a:gd name="T2" fmla="*/ 69 w 69"/>
                <a:gd name="T3" fmla="*/ 26 h 69"/>
                <a:gd name="T4" fmla="*/ 63 w 69"/>
                <a:gd name="T5" fmla="*/ 15 h 69"/>
                <a:gd name="T6" fmla="*/ 59 w 69"/>
                <a:gd name="T7" fmla="*/ 17 h 69"/>
                <a:gd name="T8" fmla="*/ 51 w 69"/>
                <a:gd name="T9" fmla="*/ 10 h 69"/>
                <a:gd name="T10" fmla="*/ 53 w 69"/>
                <a:gd name="T11" fmla="*/ 5 h 69"/>
                <a:gd name="T12" fmla="*/ 41 w 69"/>
                <a:gd name="T13" fmla="*/ 0 h 69"/>
                <a:gd name="T14" fmla="*/ 39 w 69"/>
                <a:gd name="T15" fmla="*/ 5 h 69"/>
                <a:gd name="T16" fmla="*/ 29 w 69"/>
                <a:gd name="T17" fmla="*/ 5 h 69"/>
                <a:gd name="T18" fmla="*/ 27 w 69"/>
                <a:gd name="T19" fmla="*/ 1 h 69"/>
                <a:gd name="T20" fmla="*/ 15 w 69"/>
                <a:gd name="T21" fmla="*/ 6 h 69"/>
                <a:gd name="T22" fmla="*/ 17 w 69"/>
                <a:gd name="T23" fmla="*/ 10 h 69"/>
                <a:gd name="T24" fmla="*/ 10 w 69"/>
                <a:gd name="T25" fmla="*/ 18 h 69"/>
                <a:gd name="T26" fmla="*/ 5 w 69"/>
                <a:gd name="T27" fmla="*/ 16 h 69"/>
                <a:gd name="T28" fmla="*/ 0 w 69"/>
                <a:gd name="T29" fmla="*/ 28 h 69"/>
                <a:gd name="T30" fmla="*/ 5 w 69"/>
                <a:gd name="T31" fmla="*/ 30 h 69"/>
                <a:gd name="T32" fmla="*/ 5 w 69"/>
                <a:gd name="T33" fmla="*/ 40 h 69"/>
                <a:gd name="T34" fmla="*/ 1 w 69"/>
                <a:gd name="T35" fmla="*/ 43 h 69"/>
                <a:gd name="T36" fmla="*/ 6 w 69"/>
                <a:gd name="T37" fmla="*/ 54 h 69"/>
                <a:gd name="T38" fmla="*/ 11 w 69"/>
                <a:gd name="T39" fmla="*/ 52 h 69"/>
                <a:gd name="T40" fmla="*/ 18 w 69"/>
                <a:gd name="T41" fmla="*/ 59 h 69"/>
                <a:gd name="T42" fmla="*/ 16 w 69"/>
                <a:gd name="T43" fmla="*/ 64 h 69"/>
                <a:gd name="T44" fmla="*/ 28 w 69"/>
                <a:gd name="T45" fmla="*/ 69 h 69"/>
                <a:gd name="T46" fmla="*/ 30 w 69"/>
                <a:gd name="T47" fmla="*/ 64 h 69"/>
                <a:gd name="T48" fmla="*/ 41 w 69"/>
                <a:gd name="T49" fmla="*/ 64 h 69"/>
                <a:gd name="T50" fmla="*/ 43 w 69"/>
                <a:gd name="T51" fmla="*/ 68 h 69"/>
                <a:gd name="T52" fmla="*/ 54 w 69"/>
                <a:gd name="T53" fmla="*/ 63 h 69"/>
                <a:gd name="T54" fmla="*/ 52 w 69"/>
                <a:gd name="T55" fmla="*/ 58 h 69"/>
                <a:gd name="T56" fmla="*/ 59 w 69"/>
                <a:gd name="T57" fmla="*/ 51 h 69"/>
                <a:gd name="T58" fmla="*/ 64 w 69"/>
                <a:gd name="T59" fmla="*/ 53 h 69"/>
                <a:gd name="T60" fmla="*/ 69 w 69"/>
                <a:gd name="T61" fmla="*/ 41 h 69"/>
                <a:gd name="T62" fmla="*/ 64 w 69"/>
                <a:gd name="T63" fmla="*/ 39 h 69"/>
                <a:gd name="T64" fmla="*/ 64 w 69"/>
                <a:gd name="T65" fmla="*/ 29 h 69"/>
                <a:gd name="T66" fmla="*/ 43 w 69"/>
                <a:gd name="T67" fmla="*/ 53 h 69"/>
                <a:gd name="T68" fmla="*/ 35 w 69"/>
                <a:gd name="T69" fmla="*/ 54 h 69"/>
                <a:gd name="T70" fmla="*/ 16 w 69"/>
                <a:gd name="T71" fmla="*/ 43 h 69"/>
                <a:gd name="T72" fmla="*/ 26 w 69"/>
                <a:gd name="T73" fmla="*/ 16 h 69"/>
                <a:gd name="T74" fmla="*/ 34 w 69"/>
                <a:gd name="T75" fmla="*/ 14 h 69"/>
                <a:gd name="T76" fmla="*/ 53 w 69"/>
                <a:gd name="T77" fmla="*/ 26 h 69"/>
                <a:gd name="T78" fmla="*/ 43 w 69"/>
                <a:gd name="T7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69">
                  <a:moveTo>
                    <a:pt x="64" y="29"/>
                  </a:moveTo>
                  <a:cubicBezTo>
                    <a:pt x="69" y="26"/>
                    <a:pt x="69" y="26"/>
                    <a:pt x="69" y="26"/>
                  </a:cubicBezTo>
                  <a:cubicBezTo>
                    <a:pt x="63" y="15"/>
                    <a:pt x="63" y="15"/>
                    <a:pt x="63" y="15"/>
                  </a:cubicBezTo>
                  <a:cubicBezTo>
                    <a:pt x="59" y="17"/>
                    <a:pt x="59" y="17"/>
                    <a:pt x="59" y="17"/>
                  </a:cubicBezTo>
                  <a:cubicBezTo>
                    <a:pt x="57" y="14"/>
                    <a:pt x="54" y="12"/>
                    <a:pt x="51" y="10"/>
                  </a:cubicBezTo>
                  <a:cubicBezTo>
                    <a:pt x="53" y="5"/>
                    <a:pt x="53" y="5"/>
                    <a:pt x="53" y="5"/>
                  </a:cubicBezTo>
                  <a:cubicBezTo>
                    <a:pt x="41" y="0"/>
                    <a:pt x="41" y="0"/>
                    <a:pt x="41" y="0"/>
                  </a:cubicBezTo>
                  <a:cubicBezTo>
                    <a:pt x="39" y="5"/>
                    <a:pt x="39" y="5"/>
                    <a:pt x="39" y="5"/>
                  </a:cubicBezTo>
                  <a:cubicBezTo>
                    <a:pt x="36" y="4"/>
                    <a:pt x="32" y="5"/>
                    <a:pt x="29" y="5"/>
                  </a:cubicBezTo>
                  <a:cubicBezTo>
                    <a:pt x="27" y="1"/>
                    <a:pt x="27" y="1"/>
                    <a:pt x="27" y="1"/>
                  </a:cubicBezTo>
                  <a:cubicBezTo>
                    <a:pt x="15" y="6"/>
                    <a:pt x="15" y="6"/>
                    <a:pt x="15" y="6"/>
                  </a:cubicBezTo>
                  <a:cubicBezTo>
                    <a:pt x="17" y="10"/>
                    <a:pt x="17" y="10"/>
                    <a:pt x="17" y="10"/>
                  </a:cubicBezTo>
                  <a:cubicBezTo>
                    <a:pt x="14" y="13"/>
                    <a:pt x="12" y="15"/>
                    <a:pt x="10" y="18"/>
                  </a:cubicBezTo>
                  <a:cubicBezTo>
                    <a:pt x="5" y="16"/>
                    <a:pt x="5" y="16"/>
                    <a:pt x="5" y="16"/>
                  </a:cubicBezTo>
                  <a:cubicBezTo>
                    <a:pt x="0" y="28"/>
                    <a:pt x="0" y="28"/>
                    <a:pt x="0" y="28"/>
                  </a:cubicBezTo>
                  <a:cubicBezTo>
                    <a:pt x="5" y="30"/>
                    <a:pt x="5" y="30"/>
                    <a:pt x="5" y="30"/>
                  </a:cubicBezTo>
                  <a:cubicBezTo>
                    <a:pt x="5" y="33"/>
                    <a:pt x="5" y="37"/>
                    <a:pt x="5" y="40"/>
                  </a:cubicBezTo>
                  <a:cubicBezTo>
                    <a:pt x="1" y="43"/>
                    <a:pt x="1" y="43"/>
                    <a:pt x="1" y="43"/>
                  </a:cubicBezTo>
                  <a:cubicBezTo>
                    <a:pt x="6" y="54"/>
                    <a:pt x="6" y="54"/>
                    <a:pt x="6" y="54"/>
                  </a:cubicBezTo>
                  <a:cubicBezTo>
                    <a:pt x="11" y="52"/>
                    <a:pt x="11" y="52"/>
                    <a:pt x="11" y="52"/>
                  </a:cubicBezTo>
                  <a:cubicBezTo>
                    <a:pt x="13" y="55"/>
                    <a:pt x="15" y="57"/>
                    <a:pt x="18" y="59"/>
                  </a:cubicBezTo>
                  <a:cubicBezTo>
                    <a:pt x="16" y="64"/>
                    <a:pt x="16" y="64"/>
                    <a:pt x="16" y="64"/>
                  </a:cubicBezTo>
                  <a:cubicBezTo>
                    <a:pt x="28" y="69"/>
                    <a:pt x="28" y="69"/>
                    <a:pt x="28" y="69"/>
                  </a:cubicBezTo>
                  <a:cubicBezTo>
                    <a:pt x="30" y="64"/>
                    <a:pt x="30" y="64"/>
                    <a:pt x="30" y="64"/>
                  </a:cubicBezTo>
                  <a:cubicBezTo>
                    <a:pt x="34" y="64"/>
                    <a:pt x="37" y="64"/>
                    <a:pt x="41" y="64"/>
                  </a:cubicBezTo>
                  <a:cubicBezTo>
                    <a:pt x="43" y="68"/>
                    <a:pt x="43" y="68"/>
                    <a:pt x="43" y="68"/>
                  </a:cubicBezTo>
                  <a:cubicBezTo>
                    <a:pt x="54" y="63"/>
                    <a:pt x="54" y="63"/>
                    <a:pt x="54" y="63"/>
                  </a:cubicBezTo>
                  <a:cubicBezTo>
                    <a:pt x="52" y="58"/>
                    <a:pt x="52" y="58"/>
                    <a:pt x="52" y="58"/>
                  </a:cubicBezTo>
                  <a:cubicBezTo>
                    <a:pt x="55" y="56"/>
                    <a:pt x="58" y="54"/>
                    <a:pt x="59" y="51"/>
                  </a:cubicBezTo>
                  <a:cubicBezTo>
                    <a:pt x="64" y="53"/>
                    <a:pt x="64" y="53"/>
                    <a:pt x="64" y="53"/>
                  </a:cubicBezTo>
                  <a:cubicBezTo>
                    <a:pt x="69" y="41"/>
                    <a:pt x="69" y="41"/>
                    <a:pt x="69" y="41"/>
                  </a:cubicBezTo>
                  <a:cubicBezTo>
                    <a:pt x="64" y="39"/>
                    <a:pt x="64" y="39"/>
                    <a:pt x="64" y="39"/>
                  </a:cubicBezTo>
                  <a:cubicBezTo>
                    <a:pt x="65" y="35"/>
                    <a:pt x="64" y="32"/>
                    <a:pt x="64" y="29"/>
                  </a:cubicBezTo>
                  <a:moveTo>
                    <a:pt x="43" y="53"/>
                  </a:moveTo>
                  <a:cubicBezTo>
                    <a:pt x="40" y="54"/>
                    <a:pt x="38" y="54"/>
                    <a:pt x="35" y="54"/>
                  </a:cubicBezTo>
                  <a:cubicBezTo>
                    <a:pt x="27" y="55"/>
                    <a:pt x="20" y="50"/>
                    <a:pt x="16" y="43"/>
                  </a:cubicBezTo>
                  <a:cubicBezTo>
                    <a:pt x="12" y="33"/>
                    <a:pt x="16" y="21"/>
                    <a:pt x="26" y="16"/>
                  </a:cubicBezTo>
                  <a:cubicBezTo>
                    <a:pt x="29" y="15"/>
                    <a:pt x="32" y="15"/>
                    <a:pt x="34" y="14"/>
                  </a:cubicBezTo>
                  <a:cubicBezTo>
                    <a:pt x="42" y="14"/>
                    <a:pt x="50" y="19"/>
                    <a:pt x="53" y="26"/>
                  </a:cubicBezTo>
                  <a:cubicBezTo>
                    <a:pt x="57" y="36"/>
                    <a:pt x="53" y="48"/>
                    <a:pt x="4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41" name="Freeform 180"/>
          <p:cNvSpPr>
            <a:spLocks/>
          </p:cNvSpPr>
          <p:nvPr/>
        </p:nvSpPr>
        <p:spPr bwMode="auto">
          <a:xfrm>
            <a:off x="6553036" y="3723393"/>
            <a:ext cx="234211" cy="268135"/>
          </a:xfrm>
          <a:custGeom>
            <a:avLst/>
            <a:gdLst>
              <a:gd name="T0" fmla="*/ 71 w 110"/>
              <a:gd name="T1" fmla="*/ 112 h 130"/>
              <a:gd name="T2" fmla="*/ 102 w 110"/>
              <a:gd name="T3" fmla="*/ 55 h 130"/>
              <a:gd name="T4" fmla="*/ 91 w 110"/>
              <a:gd name="T5" fmla="*/ 13 h 130"/>
              <a:gd name="T6" fmla="*/ 80 w 110"/>
              <a:gd name="T7" fmla="*/ 7 h 130"/>
              <a:gd name="T8" fmla="*/ 41 w 110"/>
              <a:gd name="T9" fmla="*/ 22 h 130"/>
              <a:gd name="T10" fmla="*/ 7 w 110"/>
              <a:gd name="T11" fmla="*/ 87 h 130"/>
              <a:gd name="T12" fmla="*/ 17 w 110"/>
              <a:gd name="T13" fmla="*/ 123 h 130"/>
              <a:gd name="T14" fmla="*/ 18 w 110"/>
              <a:gd name="T15" fmla="*/ 123 h 130"/>
              <a:gd name="T16" fmla="*/ 54 w 110"/>
              <a:gd name="T17" fmla="*/ 113 h 130"/>
              <a:gd name="T18" fmla="*/ 78 w 110"/>
              <a:gd name="T19" fmla="*/ 68 h 130"/>
              <a:gd name="T20" fmla="*/ 70 w 110"/>
              <a:gd name="T21" fmla="*/ 42 h 130"/>
              <a:gd name="T22" fmla="*/ 69 w 110"/>
              <a:gd name="T23" fmla="*/ 41 h 130"/>
              <a:gd name="T24" fmla="*/ 44 w 110"/>
              <a:gd name="T25" fmla="*/ 50 h 130"/>
              <a:gd name="T26" fmla="*/ 24 w 110"/>
              <a:gd name="T27" fmla="*/ 87 h 130"/>
              <a:gd name="T28" fmla="*/ 33 w 110"/>
              <a:gd name="T29" fmla="*/ 92 h 130"/>
              <a:gd name="T30" fmla="*/ 53 w 110"/>
              <a:gd name="T31" fmla="*/ 54 h 130"/>
              <a:gd name="T32" fmla="*/ 64 w 110"/>
              <a:gd name="T33" fmla="*/ 50 h 130"/>
              <a:gd name="T34" fmla="*/ 66 w 110"/>
              <a:gd name="T35" fmla="*/ 51 h 130"/>
              <a:gd name="T36" fmla="*/ 69 w 110"/>
              <a:gd name="T37" fmla="*/ 63 h 130"/>
              <a:gd name="T38" fmla="*/ 45 w 110"/>
              <a:gd name="T39" fmla="*/ 107 h 130"/>
              <a:gd name="T40" fmla="*/ 23 w 110"/>
              <a:gd name="T41" fmla="*/ 114 h 130"/>
              <a:gd name="T42" fmla="*/ 14 w 110"/>
              <a:gd name="T43" fmla="*/ 103 h 130"/>
              <a:gd name="T44" fmla="*/ 18 w 110"/>
              <a:gd name="T45" fmla="*/ 87 h 130"/>
              <a:gd name="T46" fmla="*/ 50 w 110"/>
              <a:gd name="T47" fmla="*/ 27 h 130"/>
              <a:gd name="T48" fmla="*/ 75 w 110"/>
              <a:gd name="T49" fmla="*/ 16 h 130"/>
              <a:gd name="T50" fmla="*/ 87 w 110"/>
              <a:gd name="T51" fmla="*/ 22 h 130"/>
              <a:gd name="T52" fmla="*/ 93 w 110"/>
              <a:gd name="T53" fmla="*/ 50 h 130"/>
              <a:gd name="T54" fmla="*/ 62 w 110"/>
              <a:gd name="T55" fmla="*/ 108 h 130"/>
              <a:gd name="T56" fmla="*/ 71 w 110"/>
              <a:gd name="T57" fmla="*/ 1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130">
                <a:moveTo>
                  <a:pt x="71" y="112"/>
                </a:moveTo>
                <a:cubicBezTo>
                  <a:pt x="102" y="55"/>
                  <a:pt x="102" y="55"/>
                  <a:pt x="102" y="55"/>
                </a:cubicBezTo>
                <a:cubicBezTo>
                  <a:pt x="110" y="38"/>
                  <a:pt x="106" y="21"/>
                  <a:pt x="91" y="13"/>
                </a:cubicBezTo>
                <a:cubicBezTo>
                  <a:pt x="80" y="7"/>
                  <a:pt x="80" y="7"/>
                  <a:pt x="80" y="7"/>
                </a:cubicBezTo>
                <a:cubicBezTo>
                  <a:pt x="66" y="0"/>
                  <a:pt x="50" y="6"/>
                  <a:pt x="41" y="22"/>
                </a:cubicBezTo>
                <a:cubicBezTo>
                  <a:pt x="7" y="87"/>
                  <a:pt x="7" y="87"/>
                  <a:pt x="7" y="87"/>
                </a:cubicBezTo>
                <a:cubicBezTo>
                  <a:pt x="0" y="100"/>
                  <a:pt x="5" y="116"/>
                  <a:pt x="17" y="123"/>
                </a:cubicBezTo>
                <a:cubicBezTo>
                  <a:pt x="18" y="123"/>
                  <a:pt x="18" y="123"/>
                  <a:pt x="18" y="123"/>
                </a:cubicBezTo>
                <a:cubicBezTo>
                  <a:pt x="31" y="130"/>
                  <a:pt x="47" y="125"/>
                  <a:pt x="54" y="113"/>
                </a:cubicBezTo>
                <a:cubicBezTo>
                  <a:pt x="78" y="68"/>
                  <a:pt x="78" y="68"/>
                  <a:pt x="78" y="68"/>
                </a:cubicBezTo>
                <a:cubicBezTo>
                  <a:pt x="83" y="58"/>
                  <a:pt x="79" y="47"/>
                  <a:pt x="70" y="42"/>
                </a:cubicBezTo>
                <a:cubicBezTo>
                  <a:pt x="69" y="41"/>
                  <a:pt x="69" y="41"/>
                  <a:pt x="69" y="41"/>
                </a:cubicBezTo>
                <a:cubicBezTo>
                  <a:pt x="60" y="36"/>
                  <a:pt x="49" y="40"/>
                  <a:pt x="44" y="50"/>
                </a:cubicBezTo>
                <a:cubicBezTo>
                  <a:pt x="24" y="87"/>
                  <a:pt x="24" y="87"/>
                  <a:pt x="24" y="87"/>
                </a:cubicBezTo>
                <a:cubicBezTo>
                  <a:pt x="33" y="92"/>
                  <a:pt x="33" y="92"/>
                  <a:pt x="33" y="92"/>
                </a:cubicBezTo>
                <a:cubicBezTo>
                  <a:pt x="53" y="54"/>
                  <a:pt x="53" y="54"/>
                  <a:pt x="53" y="54"/>
                </a:cubicBezTo>
                <a:cubicBezTo>
                  <a:pt x="55" y="50"/>
                  <a:pt x="59" y="47"/>
                  <a:pt x="64" y="50"/>
                </a:cubicBezTo>
                <a:cubicBezTo>
                  <a:pt x="66" y="51"/>
                  <a:pt x="66" y="51"/>
                  <a:pt x="66" y="51"/>
                </a:cubicBezTo>
                <a:cubicBezTo>
                  <a:pt x="70" y="53"/>
                  <a:pt x="71" y="58"/>
                  <a:pt x="69" y="63"/>
                </a:cubicBezTo>
                <a:cubicBezTo>
                  <a:pt x="45" y="107"/>
                  <a:pt x="45" y="107"/>
                  <a:pt x="45" y="107"/>
                </a:cubicBezTo>
                <a:cubicBezTo>
                  <a:pt x="41" y="115"/>
                  <a:pt x="31" y="119"/>
                  <a:pt x="23" y="114"/>
                </a:cubicBezTo>
                <a:cubicBezTo>
                  <a:pt x="18" y="112"/>
                  <a:pt x="15" y="108"/>
                  <a:pt x="14" y="103"/>
                </a:cubicBezTo>
                <a:cubicBezTo>
                  <a:pt x="13" y="99"/>
                  <a:pt x="14" y="94"/>
                  <a:pt x="18" y="87"/>
                </a:cubicBezTo>
                <a:cubicBezTo>
                  <a:pt x="50" y="27"/>
                  <a:pt x="50" y="27"/>
                  <a:pt x="50" y="27"/>
                </a:cubicBezTo>
                <a:cubicBezTo>
                  <a:pt x="57" y="13"/>
                  <a:pt x="68" y="12"/>
                  <a:pt x="75" y="16"/>
                </a:cubicBezTo>
                <a:cubicBezTo>
                  <a:pt x="87" y="22"/>
                  <a:pt x="87" y="22"/>
                  <a:pt x="87" y="22"/>
                </a:cubicBezTo>
                <a:cubicBezTo>
                  <a:pt x="98" y="28"/>
                  <a:pt x="98" y="40"/>
                  <a:pt x="93" y="50"/>
                </a:cubicBezTo>
                <a:cubicBezTo>
                  <a:pt x="62" y="108"/>
                  <a:pt x="62" y="108"/>
                  <a:pt x="62" y="108"/>
                </a:cubicBezTo>
                <a:lnTo>
                  <a:pt x="71" y="112"/>
                </a:lnTo>
                <a:close/>
              </a:path>
            </a:pathLst>
          </a:custGeom>
          <a:solidFill>
            <a:schemeClr val="accent1"/>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242" name="Group 241"/>
          <p:cNvGrpSpPr/>
          <p:nvPr/>
        </p:nvGrpSpPr>
        <p:grpSpPr>
          <a:xfrm>
            <a:off x="4653225" y="1994926"/>
            <a:ext cx="213493" cy="284731"/>
            <a:chOff x="3868738" y="2328863"/>
            <a:chExt cx="376238" cy="517525"/>
          </a:xfrm>
          <a:solidFill>
            <a:schemeClr val="accent3"/>
          </a:solidFill>
          <a:effectLst>
            <a:outerShdw blurRad="228600" dist="50800" dir="2700000" algn="tl" rotWithShape="0">
              <a:prstClr val="black">
                <a:alpha val="40000"/>
              </a:prstClr>
            </a:outerShdw>
          </a:effectLst>
        </p:grpSpPr>
        <p:sp>
          <p:nvSpPr>
            <p:cNvPr id="243" name="Freeform 181"/>
            <p:cNvSpPr>
              <a:spLocks/>
            </p:cNvSpPr>
            <p:nvPr/>
          </p:nvSpPr>
          <p:spPr bwMode="auto">
            <a:xfrm>
              <a:off x="3868738" y="2328863"/>
              <a:ext cx="180975" cy="517525"/>
            </a:xfrm>
            <a:custGeom>
              <a:avLst/>
              <a:gdLst>
                <a:gd name="T0" fmla="*/ 6 w 48"/>
                <a:gd name="T1" fmla="*/ 16 h 138"/>
                <a:gd name="T2" fmla="*/ 1 w 48"/>
                <a:gd name="T3" fmla="*/ 34 h 138"/>
                <a:gd name="T4" fmla="*/ 4 w 48"/>
                <a:gd name="T5" fmla="*/ 48 h 138"/>
                <a:gd name="T6" fmla="*/ 17 w 48"/>
                <a:gd name="T7" fmla="*/ 63 h 138"/>
                <a:gd name="T8" fmla="*/ 17 w 48"/>
                <a:gd name="T9" fmla="*/ 138 h 138"/>
                <a:gd name="T10" fmla="*/ 30 w 48"/>
                <a:gd name="T11" fmla="*/ 138 h 138"/>
                <a:gd name="T12" fmla="*/ 30 w 48"/>
                <a:gd name="T13" fmla="*/ 63 h 138"/>
                <a:gd name="T14" fmla="*/ 44 w 48"/>
                <a:gd name="T15" fmla="*/ 48 h 138"/>
                <a:gd name="T16" fmla="*/ 47 w 48"/>
                <a:gd name="T17" fmla="*/ 34 h 138"/>
                <a:gd name="T18" fmla="*/ 42 w 48"/>
                <a:gd name="T19" fmla="*/ 16 h 138"/>
                <a:gd name="T20" fmla="*/ 32 w 48"/>
                <a:gd name="T21" fmla="*/ 0 h 138"/>
                <a:gd name="T22" fmla="*/ 35 w 48"/>
                <a:gd name="T23" fmla="*/ 33 h 138"/>
                <a:gd name="T24" fmla="*/ 31 w 48"/>
                <a:gd name="T25" fmla="*/ 33 h 138"/>
                <a:gd name="T26" fmla="*/ 27 w 48"/>
                <a:gd name="T27" fmla="*/ 0 h 138"/>
                <a:gd name="T28" fmla="*/ 24 w 48"/>
                <a:gd name="T29" fmla="*/ 0 h 138"/>
                <a:gd name="T30" fmla="*/ 20 w 48"/>
                <a:gd name="T31" fmla="*/ 0 h 138"/>
                <a:gd name="T32" fmla="*/ 17 w 48"/>
                <a:gd name="T33" fmla="*/ 33 h 138"/>
                <a:gd name="T34" fmla="*/ 13 w 48"/>
                <a:gd name="T35" fmla="*/ 33 h 138"/>
                <a:gd name="T36" fmla="*/ 16 w 48"/>
                <a:gd name="T37" fmla="*/ 0 h 138"/>
                <a:gd name="T38" fmla="*/ 6 w 48"/>
                <a:gd name="T39"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38">
                  <a:moveTo>
                    <a:pt x="6" y="16"/>
                  </a:moveTo>
                  <a:cubicBezTo>
                    <a:pt x="4" y="22"/>
                    <a:pt x="1" y="28"/>
                    <a:pt x="1" y="34"/>
                  </a:cubicBezTo>
                  <a:cubicBezTo>
                    <a:pt x="0" y="39"/>
                    <a:pt x="1" y="43"/>
                    <a:pt x="4" y="48"/>
                  </a:cubicBezTo>
                  <a:cubicBezTo>
                    <a:pt x="7" y="53"/>
                    <a:pt x="12" y="60"/>
                    <a:pt x="17" y="63"/>
                  </a:cubicBezTo>
                  <a:cubicBezTo>
                    <a:pt x="17" y="138"/>
                    <a:pt x="17" y="138"/>
                    <a:pt x="17" y="138"/>
                  </a:cubicBezTo>
                  <a:cubicBezTo>
                    <a:pt x="30" y="138"/>
                    <a:pt x="30" y="138"/>
                    <a:pt x="30" y="138"/>
                  </a:cubicBezTo>
                  <a:cubicBezTo>
                    <a:pt x="30" y="63"/>
                    <a:pt x="30" y="63"/>
                    <a:pt x="30" y="63"/>
                  </a:cubicBezTo>
                  <a:cubicBezTo>
                    <a:pt x="36" y="60"/>
                    <a:pt x="41" y="53"/>
                    <a:pt x="44" y="48"/>
                  </a:cubicBezTo>
                  <a:cubicBezTo>
                    <a:pt x="46" y="43"/>
                    <a:pt x="48" y="39"/>
                    <a:pt x="47" y="34"/>
                  </a:cubicBezTo>
                  <a:cubicBezTo>
                    <a:pt x="46" y="28"/>
                    <a:pt x="44" y="22"/>
                    <a:pt x="42" y="16"/>
                  </a:cubicBezTo>
                  <a:cubicBezTo>
                    <a:pt x="41" y="12"/>
                    <a:pt x="37" y="1"/>
                    <a:pt x="32" y="0"/>
                  </a:cubicBezTo>
                  <a:cubicBezTo>
                    <a:pt x="35" y="33"/>
                    <a:pt x="35" y="33"/>
                    <a:pt x="35" y="33"/>
                  </a:cubicBezTo>
                  <a:cubicBezTo>
                    <a:pt x="31" y="33"/>
                    <a:pt x="31" y="33"/>
                    <a:pt x="31" y="33"/>
                  </a:cubicBezTo>
                  <a:cubicBezTo>
                    <a:pt x="27" y="0"/>
                    <a:pt x="27" y="0"/>
                    <a:pt x="27" y="0"/>
                  </a:cubicBezTo>
                  <a:cubicBezTo>
                    <a:pt x="24" y="0"/>
                    <a:pt x="24" y="0"/>
                    <a:pt x="24" y="0"/>
                  </a:cubicBezTo>
                  <a:cubicBezTo>
                    <a:pt x="20" y="0"/>
                    <a:pt x="20" y="0"/>
                    <a:pt x="20" y="0"/>
                  </a:cubicBezTo>
                  <a:cubicBezTo>
                    <a:pt x="17" y="33"/>
                    <a:pt x="17" y="33"/>
                    <a:pt x="17" y="33"/>
                  </a:cubicBezTo>
                  <a:cubicBezTo>
                    <a:pt x="13" y="33"/>
                    <a:pt x="13" y="33"/>
                    <a:pt x="13" y="33"/>
                  </a:cubicBezTo>
                  <a:cubicBezTo>
                    <a:pt x="16" y="0"/>
                    <a:pt x="16" y="0"/>
                    <a:pt x="16" y="0"/>
                  </a:cubicBezTo>
                  <a:cubicBezTo>
                    <a:pt x="10" y="1"/>
                    <a:pt x="7" y="12"/>
                    <a:pt x="6"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4" name="Freeform 182"/>
            <p:cNvSpPr>
              <a:spLocks/>
            </p:cNvSpPr>
            <p:nvPr/>
          </p:nvSpPr>
          <p:spPr bwMode="auto">
            <a:xfrm>
              <a:off x="4127501" y="2328863"/>
              <a:ext cx="117475" cy="517525"/>
            </a:xfrm>
            <a:custGeom>
              <a:avLst/>
              <a:gdLst>
                <a:gd name="T0" fmla="*/ 0 w 31"/>
                <a:gd name="T1" fmla="*/ 39 h 138"/>
                <a:gd name="T2" fmla="*/ 18 w 31"/>
                <a:gd name="T3" fmla="*/ 77 h 138"/>
                <a:gd name="T4" fmla="*/ 18 w 31"/>
                <a:gd name="T5" fmla="*/ 138 h 138"/>
                <a:gd name="T6" fmla="*/ 31 w 31"/>
                <a:gd name="T7" fmla="*/ 138 h 138"/>
                <a:gd name="T8" fmla="*/ 31 w 31"/>
                <a:gd name="T9" fmla="*/ 0 h 138"/>
                <a:gd name="T10" fmla="*/ 18 w 31"/>
                <a:gd name="T11" fmla="*/ 0 h 138"/>
                <a:gd name="T12" fmla="*/ 0 w 31"/>
                <a:gd name="T13" fmla="*/ 39 h 138"/>
              </a:gdLst>
              <a:ahLst/>
              <a:cxnLst>
                <a:cxn ang="0">
                  <a:pos x="T0" y="T1"/>
                </a:cxn>
                <a:cxn ang="0">
                  <a:pos x="T2" y="T3"/>
                </a:cxn>
                <a:cxn ang="0">
                  <a:pos x="T4" y="T5"/>
                </a:cxn>
                <a:cxn ang="0">
                  <a:pos x="T6" y="T7"/>
                </a:cxn>
                <a:cxn ang="0">
                  <a:pos x="T8" y="T9"/>
                </a:cxn>
                <a:cxn ang="0">
                  <a:pos x="T10" y="T11"/>
                </a:cxn>
                <a:cxn ang="0">
                  <a:pos x="T12" y="T13"/>
                </a:cxn>
              </a:cxnLst>
              <a:rect l="0" t="0" r="r" b="b"/>
              <a:pathLst>
                <a:path w="31" h="138">
                  <a:moveTo>
                    <a:pt x="0" y="39"/>
                  </a:moveTo>
                  <a:cubicBezTo>
                    <a:pt x="0" y="73"/>
                    <a:pt x="14" y="77"/>
                    <a:pt x="18" y="77"/>
                  </a:cubicBezTo>
                  <a:cubicBezTo>
                    <a:pt x="18" y="138"/>
                    <a:pt x="18" y="138"/>
                    <a:pt x="18" y="138"/>
                  </a:cubicBezTo>
                  <a:cubicBezTo>
                    <a:pt x="31" y="138"/>
                    <a:pt x="31" y="138"/>
                    <a:pt x="31" y="138"/>
                  </a:cubicBezTo>
                  <a:cubicBezTo>
                    <a:pt x="31" y="0"/>
                    <a:pt x="31" y="0"/>
                    <a:pt x="31" y="0"/>
                  </a:cubicBezTo>
                  <a:cubicBezTo>
                    <a:pt x="18" y="0"/>
                    <a:pt x="18" y="0"/>
                    <a:pt x="18" y="0"/>
                  </a:cubicBezTo>
                  <a:cubicBezTo>
                    <a:pt x="18" y="0"/>
                    <a:pt x="0" y="0"/>
                    <a:pt x="0" y="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45" name="Group 244"/>
          <p:cNvGrpSpPr/>
          <p:nvPr/>
        </p:nvGrpSpPr>
        <p:grpSpPr>
          <a:xfrm>
            <a:off x="6399898" y="1494464"/>
            <a:ext cx="276549" cy="260275"/>
            <a:chOff x="6946901" y="1419225"/>
            <a:chExt cx="487363" cy="473075"/>
          </a:xfrm>
          <a:solidFill>
            <a:schemeClr val="accent5"/>
          </a:solidFill>
          <a:effectLst>
            <a:outerShdw blurRad="228600" dist="50800" dir="2700000" algn="tl" rotWithShape="0">
              <a:prstClr val="black">
                <a:alpha val="40000"/>
              </a:prstClr>
            </a:outerShdw>
          </a:effectLst>
        </p:grpSpPr>
        <p:sp>
          <p:nvSpPr>
            <p:cNvPr id="246" name="Freeform 183"/>
            <p:cNvSpPr>
              <a:spLocks/>
            </p:cNvSpPr>
            <p:nvPr/>
          </p:nvSpPr>
          <p:spPr bwMode="auto">
            <a:xfrm>
              <a:off x="6946901" y="1419225"/>
              <a:ext cx="487363" cy="300037"/>
            </a:xfrm>
            <a:custGeom>
              <a:avLst/>
              <a:gdLst>
                <a:gd name="T0" fmla="*/ 130 w 130"/>
                <a:gd name="T1" fmla="*/ 66 h 80"/>
                <a:gd name="T2" fmla="*/ 116 w 130"/>
                <a:gd name="T3" fmla="*/ 52 h 80"/>
                <a:gd name="T4" fmla="*/ 118 w 130"/>
                <a:gd name="T5" fmla="*/ 40 h 80"/>
                <a:gd name="T6" fmla="*/ 78 w 130"/>
                <a:gd name="T7" fmla="*/ 0 h 80"/>
                <a:gd name="T8" fmla="*/ 38 w 130"/>
                <a:gd name="T9" fmla="*/ 39 h 80"/>
                <a:gd name="T10" fmla="*/ 23 w 130"/>
                <a:gd name="T11" fmla="*/ 34 h 80"/>
                <a:gd name="T12" fmla="*/ 0 w 130"/>
                <a:gd name="T13" fmla="*/ 57 h 80"/>
                <a:gd name="T14" fmla="*/ 23 w 130"/>
                <a:gd name="T15" fmla="*/ 80 h 80"/>
                <a:gd name="T16" fmla="*/ 76 w 130"/>
                <a:gd name="T17" fmla="*/ 80 h 80"/>
                <a:gd name="T18" fmla="*/ 78 w 130"/>
                <a:gd name="T19" fmla="*/ 80 h 80"/>
                <a:gd name="T20" fmla="*/ 116 w 130"/>
                <a:gd name="T21" fmla="*/ 80 h 80"/>
                <a:gd name="T22" fmla="*/ 130 w 130"/>
                <a:gd name="T23"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0">
                  <a:moveTo>
                    <a:pt x="130" y="66"/>
                  </a:moveTo>
                  <a:cubicBezTo>
                    <a:pt x="130" y="58"/>
                    <a:pt x="124" y="52"/>
                    <a:pt x="116" y="52"/>
                  </a:cubicBezTo>
                  <a:cubicBezTo>
                    <a:pt x="118" y="48"/>
                    <a:pt x="118" y="44"/>
                    <a:pt x="118" y="40"/>
                  </a:cubicBezTo>
                  <a:cubicBezTo>
                    <a:pt x="118" y="18"/>
                    <a:pt x="100" y="0"/>
                    <a:pt x="78" y="0"/>
                  </a:cubicBezTo>
                  <a:cubicBezTo>
                    <a:pt x="56" y="0"/>
                    <a:pt x="38" y="18"/>
                    <a:pt x="38" y="39"/>
                  </a:cubicBezTo>
                  <a:cubicBezTo>
                    <a:pt x="34" y="36"/>
                    <a:pt x="29" y="34"/>
                    <a:pt x="23" y="34"/>
                  </a:cubicBezTo>
                  <a:cubicBezTo>
                    <a:pt x="10" y="34"/>
                    <a:pt x="0" y="44"/>
                    <a:pt x="0" y="57"/>
                  </a:cubicBezTo>
                  <a:cubicBezTo>
                    <a:pt x="0" y="70"/>
                    <a:pt x="10" y="80"/>
                    <a:pt x="23" y="80"/>
                  </a:cubicBezTo>
                  <a:cubicBezTo>
                    <a:pt x="76" y="80"/>
                    <a:pt x="76" y="80"/>
                    <a:pt x="76" y="80"/>
                  </a:cubicBezTo>
                  <a:cubicBezTo>
                    <a:pt x="78" y="80"/>
                    <a:pt x="78" y="80"/>
                    <a:pt x="78" y="80"/>
                  </a:cubicBezTo>
                  <a:cubicBezTo>
                    <a:pt x="116" y="80"/>
                    <a:pt x="116" y="80"/>
                    <a:pt x="116" y="80"/>
                  </a:cubicBezTo>
                  <a:cubicBezTo>
                    <a:pt x="124" y="80"/>
                    <a:pt x="130" y="74"/>
                    <a:pt x="130"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7" name="Rectangle 184"/>
            <p:cNvSpPr>
              <a:spLocks noChangeArrowheads="1"/>
            </p:cNvSpPr>
            <p:nvPr/>
          </p:nvSpPr>
          <p:spPr bwMode="auto">
            <a:xfrm>
              <a:off x="7016751" y="1749425"/>
              <a:ext cx="42863" cy="90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8" name="Rectangle 185"/>
            <p:cNvSpPr>
              <a:spLocks noChangeArrowheads="1"/>
            </p:cNvSpPr>
            <p:nvPr/>
          </p:nvSpPr>
          <p:spPr bwMode="auto">
            <a:xfrm>
              <a:off x="7118351" y="1798638"/>
              <a:ext cx="41275" cy="93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9" name="Rectangle 186"/>
            <p:cNvSpPr>
              <a:spLocks noChangeArrowheads="1"/>
            </p:cNvSpPr>
            <p:nvPr/>
          </p:nvSpPr>
          <p:spPr bwMode="auto">
            <a:xfrm>
              <a:off x="7219951" y="1749425"/>
              <a:ext cx="41275" cy="90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0" name="Rectangle 187"/>
            <p:cNvSpPr>
              <a:spLocks noChangeArrowheads="1"/>
            </p:cNvSpPr>
            <p:nvPr/>
          </p:nvSpPr>
          <p:spPr bwMode="auto">
            <a:xfrm>
              <a:off x="7321551" y="1798638"/>
              <a:ext cx="46038" cy="93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51" name="Freeform 188"/>
          <p:cNvSpPr>
            <a:spLocks/>
          </p:cNvSpPr>
          <p:nvPr/>
        </p:nvSpPr>
        <p:spPr bwMode="auto">
          <a:xfrm>
            <a:off x="7322328" y="1662158"/>
            <a:ext cx="219798" cy="175554"/>
          </a:xfrm>
          <a:custGeom>
            <a:avLst/>
            <a:gdLst>
              <a:gd name="T0" fmla="*/ 202 w 244"/>
              <a:gd name="T1" fmla="*/ 0 h 201"/>
              <a:gd name="T2" fmla="*/ 88 w 244"/>
              <a:gd name="T3" fmla="*/ 113 h 201"/>
              <a:gd name="T4" fmla="*/ 45 w 244"/>
              <a:gd name="T5" fmla="*/ 71 h 201"/>
              <a:gd name="T6" fmla="*/ 0 w 244"/>
              <a:gd name="T7" fmla="*/ 116 h 201"/>
              <a:gd name="T8" fmla="*/ 43 w 244"/>
              <a:gd name="T9" fmla="*/ 158 h 201"/>
              <a:gd name="T10" fmla="*/ 88 w 244"/>
              <a:gd name="T11" fmla="*/ 201 h 201"/>
              <a:gd name="T12" fmla="*/ 133 w 244"/>
              <a:gd name="T13" fmla="*/ 158 h 201"/>
              <a:gd name="T14" fmla="*/ 244 w 244"/>
              <a:gd name="T15" fmla="*/ 45 h 201"/>
              <a:gd name="T16" fmla="*/ 202 w 244"/>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01">
                <a:moveTo>
                  <a:pt x="202" y="0"/>
                </a:moveTo>
                <a:lnTo>
                  <a:pt x="88" y="113"/>
                </a:lnTo>
                <a:lnTo>
                  <a:pt x="45" y="71"/>
                </a:lnTo>
                <a:lnTo>
                  <a:pt x="0" y="116"/>
                </a:lnTo>
                <a:lnTo>
                  <a:pt x="43" y="158"/>
                </a:lnTo>
                <a:lnTo>
                  <a:pt x="88" y="201"/>
                </a:lnTo>
                <a:lnTo>
                  <a:pt x="133" y="158"/>
                </a:lnTo>
                <a:lnTo>
                  <a:pt x="244" y="45"/>
                </a:lnTo>
                <a:lnTo>
                  <a:pt x="202" y="0"/>
                </a:lnTo>
                <a:close/>
              </a:path>
            </a:pathLst>
          </a:custGeom>
          <a:solidFill>
            <a:schemeClr val="accent1"/>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252" name="Group 251"/>
          <p:cNvGrpSpPr/>
          <p:nvPr/>
        </p:nvGrpSpPr>
        <p:grpSpPr>
          <a:xfrm>
            <a:off x="7459252" y="2840382"/>
            <a:ext cx="196377" cy="225338"/>
            <a:chOff x="8813801" y="3865563"/>
            <a:chExt cx="346075" cy="409574"/>
          </a:xfrm>
          <a:solidFill>
            <a:schemeClr val="accent5"/>
          </a:solidFill>
          <a:effectLst>
            <a:outerShdw blurRad="228600" dist="50800" dir="2700000" algn="tl" rotWithShape="0">
              <a:prstClr val="black">
                <a:alpha val="40000"/>
              </a:prstClr>
            </a:outerShdw>
          </a:effectLst>
        </p:grpSpPr>
        <p:sp>
          <p:nvSpPr>
            <p:cNvPr id="253" name="Freeform 189"/>
            <p:cNvSpPr>
              <a:spLocks/>
            </p:cNvSpPr>
            <p:nvPr/>
          </p:nvSpPr>
          <p:spPr bwMode="auto">
            <a:xfrm>
              <a:off x="8813801" y="3940175"/>
              <a:ext cx="346075" cy="334962"/>
            </a:xfrm>
            <a:custGeom>
              <a:avLst/>
              <a:gdLst>
                <a:gd name="T0" fmla="*/ 46 w 92"/>
                <a:gd name="T1" fmla="*/ 89 h 89"/>
                <a:gd name="T2" fmla="*/ 92 w 92"/>
                <a:gd name="T3" fmla="*/ 43 h 89"/>
                <a:gd name="T4" fmla="*/ 63 w 92"/>
                <a:gd name="T5" fmla="*/ 0 h 89"/>
                <a:gd name="T6" fmla="*/ 57 w 92"/>
                <a:gd name="T7" fmla="*/ 9 h 89"/>
                <a:gd name="T8" fmla="*/ 82 w 92"/>
                <a:gd name="T9" fmla="*/ 43 h 89"/>
                <a:gd name="T10" fmla="*/ 46 w 92"/>
                <a:gd name="T11" fmla="*/ 79 h 89"/>
                <a:gd name="T12" fmla="*/ 10 w 92"/>
                <a:gd name="T13" fmla="*/ 43 h 89"/>
                <a:gd name="T14" fmla="*/ 35 w 92"/>
                <a:gd name="T15" fmla="*/ 9 h 89"/>
                <a:gd name="T16" fmla="*/ 28 w 92"/>
                <a:gd name="T17" fmla="*/ 0 h 89"/>
                <a:gd name="T18" fmla="*/ 0 w 92"/>
                <a:gd name="T19" fmla="*/ 43 h 89"/>
                <a:gd name="T20" fmla="*/ 46 w 92"/>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89">
                  <a:moveTo>
                    <a:pt x="46" y="89"/>
                  </a:moveTo>
                  <a:cubicBezTo>
                    <a:pt x="71" y="89"/>
                    <a:pt x="92" y="68"/>
                    <a:pt x="92" y="43"/>
                  </a:cubicBezTo>
                  <a:cubicBezTo>
                    <a:pt x="92" y="24"/>
                    <a:pt x="80" y="7"/>
                    <a:pt x="63" y="0"/>
                  </a:cubicBezTo>
                  <a:cubicBezTo>
                    <a:pt x="57" y="9"/>
                    <a:pt x="57" y="9"/>
                    <a:pt x="57" y="9"/>
                  </a:cubicBezTo>
                  <a:cubicBezTo>
                    <a:pt x="71" y="13"/>
                    <a:pt x="82" y="27"/>
                    <a:pt x="82" y="43"/>
                  </a:cubicBezTo>
                  <a:cubicBezTo>
                    <a:pt x="82" y="63"/>
                    <a:pt x="66" y="79"/>
                    <a:pt x="46" y="79"/>
                  </a:cubicBezTo>
                  <a:cubicBezTo>
                    <a:pt x="26" y="79"/>
                    <a:pt x="10" y="63"/>
                    <a:pt x="10" y="43"/>
                  </a:cubicBezTo>
                  <a:cubicBezTo>
                    <a:pt x="10" y="27"/>
                    <a:pt x="20" y="13"/>
                    <a:pt x="35" y="9"/>
                  </a:cubicBezTo>
                  <a:cubicBezTo>
                    <a:pt x="28" y="0"/>
                    <a:pt x="28" y="0"/>
                    <a:pt x="28" y="0"/>
                  </a:cubicBezTo>
                  <a:cubicBezTo>
                    <a:pt x="12" y="7"/>
                    <a:pt x="0" y="24"/>
                    <a:pt x="0" y="43"/>
                  </a:cubicBezTo>
                  <a:cubicBezTo>
                    <a:pt x="0" y="68"/>
                    <a:pt x="20" y="89"/>
                    <a:pt x="46"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4" name="Freeform 190"/>
            <p:cNvSpPr>
              <a:spLocks/>
            </p:cNvSpPr>
            <p:nvPr/>
          </p:nvSpPr>
          <p:spPr bwMode="auto">
            <a:xfrm>
              <a:off x="8904288" y="3865563"/>
              <a:ext cx="160338" cy="120650"/>
            </a:xfrm>
            <a:custGeom>
              <a:avLst/>
              <a:gdLst>
                <a:gd name="T0" fmla="*/ 33 w 101"/>
                <a:gd name="T1" fmla="*/ 66 h 76"/>
                <a:gd name="T2" fmla="*/ 40 w 101"/>
                <a:gd name="T3" fmla="*/ 76 h 76"/>
                <a:gd name="T4" fmla="*/ 52 w 101"/>
                <a:gd name="T5" fmla="*/ 76 h 76"/>
                <a:gd name="T6" fmla="*/ 61 w 101"/>
                <a:gd name="T7" fmla="*/ 76 h 76"/>
                <a:gd name="T8" fmla="*/ 71 w 101"/>
                <a:gd name="T9" fmla="*/ 66 h 76"/>
                <a:gd name="T10" fmla="*/ 85 w 101"/>
                <a:gd name="T11" fmla="*/ 45 h 76"/>
                <a:gd name="T12" fmla="*/ 101 w 101"/>
                <a:gd name="T13" fmla="*/ 21 h 76"/>
                <a:gd name="T14" fmla="*/ 85 w 101"/>
                <a:gd name="T15" fmla="*/ 0 h 76"/>
                <a:gd name="T16" fmla="*/ 52 w 101"/>
                <a:gd name="T17" fmla="*/ 0 h 76"/>
                <a:gd name="T18" fmla="*/ 16 w 101"/>
                <a:gd name="T19" fmla="*/ 0 h 76"/>
                <a:gd name="T20" fmla="*/ 0 w 101"/>
                <a:gd name="T21" fmla="*/ 21 h 76"/>
                <a:gd name="T22" fmla="*/ 19 w 101"/>
                <a:gd name="T23" fmla="*/ 45 h 76"/>
                <a:gd name="T24" fmla="*/ 33 w 101"/>
                <a:gd name="T25"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76">
                  <a:moveTo>
                    <a:pt x="33" y="66"/>
                  </a:moveTo>
                  <a:lnTo>
                    <a:pt x="40" y="76"/>
                  </a:lnTo>
                  <a:lnTo>
                    <a:pt x="52" y="76"/>
                  </a:lnTo>
                  <a:lnTo>
                    <a:pt x="61" y="76"/>
                  </a:lnTo>
                  <a:lnTo>
                    <a:pt x="71" y="66"/>
                  </a:lnTo>
                  <a:lnTo>
                    <a:pt x="85" y="45"/>
                  </a:lnTo>
                  <a:lnTo>
                    <a:pt x="101" y="21"/>
                  </a:lnTo>
                  <a:lnTo>
                    <a:pt x="85" y="0"/>
                  </a:lnTo>
                  <a:lnTo>
                    <a:pt x="52" y="0"/>
                  </a:lnTo>
                  <a:lnTo>
                    <a:pt x="16" y="0"/>
                  </a:lnTo>
                  <a:lnTo>
                    <a:pt x="0" y="21"/>
                  </a:lnTo>
                  <a:lnTo>
                    <a:pt x="19" y="45"/>
                  </a:lnTo>
                  <a:lnTo>
                    <a:pt x="3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55" name="Freeform 193"/>
          <p:cNvSpPr>
            <a:spLocks noEditPoints="1"/>
          </p:cNvSpPr>
          <p:nvPr/>
        </p:nvSpPr>
        <p:spPr bwMode="auto">
          <a:xfrm>
            <a:off x="7083613" y="3493688"/>
            <a:ext cx="236913" cy="227086"/>
          </a:xfrm>
          <a:custGeom>
            <a:avLst/>
            <a:gdLst>
              <a:gd name="T0" fmla="*/ 75 w 111"/>
              <a:gd name="T1" fmla="*/ 0 h 110"/>
              <a:gd name="T2" fmla="*/ 80 w 111"/>
              <a:gd name="T3" fmla="*/ 0 h 110"/>
              <a:gd name="T4" fmla="*/ 97 w 111"/>
              <a:gd name="T5" fmla="*/ 43 h 110"/>
              <a:gd name="T6" fmla="*/ 66 w 111"/>
              <a:gd name="T7" fmla="*/ 49 h 110"/>
              <a:gd name="T8" fmla="*/ 59 w 111"/>
              <a:gd name="T9" fmla="*/ 55 h 110"/>
              <a:gd name="T10" fmla="*/ 39 w 111"/>
              <a:gd name="T11" fmla="*/ 75 h 110"/>
              <a:gd name="T12" fmla="*/ 48 w 111"/>
              <a:gd name="T13" fmla="*/ 85 h 110"/>
              <a:gd name="T14" fmla="*/ 44 w 111"/>
              <a:gd name="T15" fmla="*/ 91 h 110"/>
              <a:gd name="T16" fmla="*/ 39 w 111"/>
              <a:gd name="T17" fmla="*/ 94 h 110"/>
              <a:gd name="T18" fmla="*/ 29 w 111"/>
              <a:gd name="T19" fmla="*/ 85 h 110"/>
              <a:gd name="T20" fmla="*/ 23 w 111"/>
              <a:gd name="T21" fmla="*/ 90 h 110"/>
              <a:gd name="T22" fmla="*/ 32 w 111"/>
              <a:gd name="T23" fmla="*/ 101 h 110"/>
              <a:gd name="T24" fmla="*/ 29 w 111"/>
              <a:gd name="T25" fmla="*/ 106 h 110"/>
              <a:gd name="T26" fmla="*/ 23 w 111"/>
              <a:gd name="T27" fmla="*/ 110 h 110"/>
              <a:gd name="T28" fmla="*/ 15 w 111"/>
              <a:gd name="T29" fmla="*/ 103 h 110"/>
              <a:gd name="T30" fmla="*/ 13 w 111"/>
              <a:gd name="T31" fmla="*/ 101 h 110"/>
              <a:gd name="T32" fmla="*/ 9 w 111"/>
              <a:gd name="T33" fmla="*/ 103 h 110"/>
              <a:gd name="T34" fmla="*/ 0 w 111"/>
              <a:gd name="T35" fmla="*/ 97 h 110"/>
              <a:gd name="T36" fmla="*/ 0 w 111"/>
              <a:gd name="T37" fmla="*/ 95 h 110"/>
              <a:gd name="T38" fmla="*/ 8 w 111"/>
              <a:gd name="T39" fmla="*/ 85 h 110"/>
              <a:gd name="T40" fmla="*/ 55 w 111"/>
              <a:gd name="T41" fmla="*/ 38 h 110"/>
              <a:gd name="T42" fmla="*/ 52 w 111"/>
              <a:gd name="T43" fmla="*/ 28 h 110"/>
              <a:gd name="T44" fmla="*/ 75 w 111"/>
              <a:gd name="T45" fmla="*/ 0 h 110"/>
              <a:gd name="T46" fmla="*/ 67 w 111"/>
              <a:gd name="T47" fmla="*/ 26 h 110"/>
              <a:gd name="T48" fmla="*/ 88 w 111"/>
              <a:gd name="T49" fmla="*/ 31 h 110"/>
              <a:gd name="T50" fmla="*/ 76 w 111"/>
              <a:gd name="T51" fmla="*/ 15 h 110"/>
              <a:gd name="T52" fmla="*/ 67 w 111"/>
              <a:gd name="T53" fmla="*/ 2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110">
                <a:moveTo>
                  <a:pt x="75" y="0"/>
                </a:moveTo>
                <a:cubicBezTo>
                  <a:pt x="77" y="0"/>
                  <a:pt x="79" y="0"/>
                  <a:pt x="80" y="0"/>
                </a:cubicBezTo>
                <a:cubicBezTo>
                  <a:pt x="100" y="1"/>
                  <a:pt x="111" y="28"/>
                  <a:pt x="97" y="43"/>
                </a:cubicBezTo>
                <a:cubicBezTo>
                  <a:pt x="91" y="50"/>
                  <a:pt x="77" y="55"/>
                  <a:pt x="66" y="49"/>
                </a:cubicBezTo>
                <a:cubicBezTo>
                  <a:pt x="63" y="50"/>
                  <a:pt x="61" y="52"/>
                  <a:pt x="59" y="55"/>
                </a:cubicBezTo>
                <a:cubicBezTo>
                  <a:pt x="53" y="61"/>
                  <a:pt x="46" y="68"/>
                  <a:pt x="39" y="75"/>
                </a:cubicBezTo>
                <a:cubicBezTo>
                  <a:pt x="40" y="78"/>
                  <a:pt x="48" y="81"/>
                  <a:pt x="48" y="85"/>
                </a:cubicBezTo>
                <a:cubicBezTo>
                  <a:pt x="48" y="88"/>
                  <a:pt x="44" y="91"/>
                  <a:pt x="44" y="91"/>
                </a:cubicBezTo>
                <a:cubicBezTo>
                  <a:pt x="44" y="91"/>
                  <a:pt x="41" y="94"/>
                  <a:pt x="39" y="94"/>
                </a:cubicBezTo>
                <a:cubicBezTo>
                  <a:pt x="35" y="94"/>
                  <a:pt x="32" y="87"/>
                  <a:pt x="29" y="85"/>
                </a:cubicBezTo>
                <a:cubicBezTo>
                  <a:pt x="27" y="87"/>
                  <a:pt x="25" y="89"/>
                  <a:pt x="23" y="90"/>
                </a:cubicBezTo>
                <a:cubicBezTo>
                  <a:pt x="25" y="94"/>
                  <a:pt x="32" y="96"/>
                  <a:pt x="32" y="101"/>
                </a:cubicBezTo>
                <a:cubicBezTo>
                  <a:pt x="32" y="103"/>
                  <a:pt x="29" y="106"/>
                  <a:pt x="29" y="106"/>
                </a:cubicBezTo>
                <a:cubicBezTo>
                  <a:pt x="29" y="106"/>
                  <a:pt x="26" y="110"/>
                  <a:pt x="23" y="110"/>
                </a:cubicBezTo>
                <a:cubicBezTo>
                  <a:pt x="20" y="110"/>
                  <a:pt x="15" y="103"/>
                  <a:pt x="15" y="103"/>
                </a:cubicBezTo>
                <a:cubicBezTo>
                  <a:pt x="13" y="101"/>
                  <a:pt x="13" y="101"/>
                  <a:pt x="13" y="101"/>
                </a:cubicBezTo>
                <a:cubicBezTo>
                  <a:pt x="13" y="101"/>
                  <a:pt x="10" y="103"/>
                  <a:pt x="9" y="103"/>
                </a:cubicBezTo>
                <a:cubicBezTo>
                  <a:pt x="4" y="104"/>
                  <a:pt x="1" y="100"/>
                  <a:pt x="0" y="97"/>
                </a:cubicBezTo>
                <a:cubicBezTo>
                  <a:pt x="0" y="96"/>
                  <a:pt x="0" y="95"/>
                  <a:pt x="0" y="95"/>
                </a:cubicBezTo>
                <a:cubicBezTo>
                  <a:pt x="2" y="91"/>
                  <a:pt x="5" y="88"/>
                  <a:pt x="8" y="85"/>
                </a:cubicBezTo>
                <a:cubicBezTo>
                  <a:pt x="24" y="69"/>
                  <a:pt x="40" y="53"/>
                  <a:pt x="55" y="38"/>
                </a:cubicBezTo>
                <a:cubicBezTo>
                  <a:pt x="54" y="35"/>
                  <a:pt x="53" y="32"/>
                  <a:pt x="52" y="28"/>
                </a:cubicBezTo>
                <a:cubicBezTo>
                  <a:pt x="51" y="12"/>
                  <a:pt x="62" y="3"/>
                  <a:pt x="75" y="0"/>
                </a:cubicBezTo>
                <a:close/>
                <a:moveTo>
                  <a:pt x="67" y="26"/>
                </a:moveTo>
                <a:cubicBezTo>
                  <a:pt x="67" y="38"/>
                  <a:pt x="83" y="40"/>
                  <a:pt x="88" y="31"/>
                </a:cubicBezTo>
                <a:cubicBezTo>
                  <a:pt x="92" y="22"/>
                  <a:pt x="84" y="14"/>
                  <a:pt x="76" y="15"/>
                </a:cubicBezTo>
                <a:cubicBezTo>
                  <a:pt x="71" y="16"/>
                  <a:pt x="67" y="20"/>
                  <a:pt x="67" y="26"/>
                </a:cubicBezTo>
                <a:close/>
              </a:path>
            </a:pathLst>
          </a:custGeom>
          <a:solidFill>
            <a:schemeClr val="accent1"/>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256" name="Freeform 194"/>
          <p:cNvSpPr>
            <a:spLocks noEditPoints="1"/>
          </p:cNvSpPr>
          <p:nvPr/>
        </p:nvSpPr>
        <p:spPr bwMode="auto">
          <a:xfrm>
            <a:off x="4399197" y="2333807"/>
            <a:ext cx="271144" cy="208743"/>
          </a:xfrm>
          <a:custGeom>
            <a:avLst/>
            <a:gdLst>
              <a:gd name="T0" fmla="*/ 110 w 127"/>
              <a:gd name="T1" fmla="*/ 9 h 101"/>
              <a:gd name="T2" fmla="*/ 107 w 127"/>
              <a:gd name="T3" fmla="*/ 7 h 101"/>
              <a:gd name="T4" fmla="*/ 57 w 127"/>
              <a:gd name="T5" fmla="*/ 0 h 101"/>
              <a:gd name="T6" fmla="*/ 18 w 127"/>
              <a:gd name="T7" fmla="*/ 15 h 101"/>
              <a:gd name="T8" fmla="*/ 18 w 127"/>
              <a:gd name="T9" fmla="*/ 15 h 101"/>
              <a:gd name="T10" fmla="*/ 17 w 127"/>
              <a:gd name="T11" fmla="*/ 16 h 101"/>
              <a:gd name="T12" fmla="*/ 0 w 127"/>
              <a:gd name="T13" fmla="*/ 38 h 101"/>
              <a:gd name="T14" fmla="*/ 2 w 127"/>
              <a:gd name="T15" fmla="*/ 43 h 101"/>
              <a:gd name="T16" fmla="*/ 16 w 127"/>
              <a:gd name="T17" fmla="*/ 82 h 101"/>
              <a:gd name="T18" fmla="*/ 71 w 127"/>
              <a:gd name="T19" fmla="*/ 101 h 101"/>
              <a:gd name="T20" fmla="*/ 72 w 127"/>
              <a:gd name="T21" fmla="*/ 101 h 101"/>
              <a:gd name="T22" fmla="*/ 72 w 127"/>
              <a:gd name="T23" fmla="*/ 101 h 101"/>
              <a:gd name="T24" fmla="*/ 73 w 127"/>
              <a:gd name="T25" fmla="*/ 101 h 101"/>
              <a:gd name="T26" fmla="*/ 112 w 127"/>
              <a:gd name="T27" fmla="*/ 77 h 101"/>
              <a:gd name="T28" fmla="*/ 125 w 127"/>
              <a:gd name="T29" fmla="*/ 36 h 101"/>
              <a:gd name="T30" fmla="*/ 126 w 127"/>
              <a:gd name="T31" fmla="*/ 31 h 101"/>
              <a:gd name="T32" fmla="*/ 21 w 127"/>
              <a:gd name="T33" fmla="*/ 21 h 101"/>
              <a:gd name="T34" fmla="*/ 53 w 127"/>
              <a:gd name="T35" fmla="*/ 50 h 101"/>
              <a:gd name="T36" fmla="*/ 68 w 127"/>
              <a:gd name="T37" fmla="*/ 93 h 101"/>
              <a:gd name="T38" fmla="*/ 23 w 127"/>
              <a:gd name="T39" fmla="*/ 48 h 101"/>
              <a:gd name="T40" fmla="*/ 54 w 127"/>
              <a:gd name="T41" fmla="*/ 56 h 101"/>
              <a:gd name="T42" fmla="*/ 68 w 127"/>
              <a:gd name="T43" fmla="*/ 38 h 101"/>
              <a:gd name="T44" fmla="*/ 71 w 127"/>
              <a:gd name="T45" fmla="*/ 24 h 101"/>
              <a:gd name="T46" fmla="*/ 58 w 127"/>
              <a:gd name="T47" fmla="*/ 7 h 101"/>
              <a:gd name="T48" fmla="*/ 71 w 127"/>
              <a:gd name="T49" fmla="*/ 24 h 101"/>
              <a:gd name="T50" fmla="*/ 75 w 127"/>
              <a:gd name="T51" fmla="*/ 42 h 101"/>
              <a:gd name="T52" fmla="*/ 82 w 127"/>
              <a:gd name="T53" fmla="*/ 55 h 101"/>
              <a:gd name="T54" fmla="*/ 85 w 127"/>
              <a:gd name="T55" fmla="*/ 55 h 101"/>
              <a:gd name="T56" fmla="*/ 106 w 127"/>
              <a:gd name="T57" fmla="*/ 75 h 101"/>
              <a:gd name="T58" fmla="*/ 75 w 127"/>
              <a:gd name="T59" fmla="*/ 92 h 101"/>
              <a:gd name="T60" fmla="*/ 76 w 127"/>
              <a:gd name="T61" fmla="*/ 29 h 101"/>
              <a:gd name="T62" fmla="*/ 118 w 127"/>
              <a:gd name="T63"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101">
                <a:moveTo>
                  <a:pt x="126" y="31"/>
                </a:moveTo>
                <a:cubicBezTo>
                  <a:pt x="110" y="9"/>
                  <a:pt x="110" y="9"/>
                  <a:pt x="110" y="9"/>
                </a:cubicBezTo>
                <a:cubicBezTo>
                  <a:pt x="109" y="8"/>
                  <a:pt x="108" y="7"/>
                  <a:pt x="107" y="7"/>
                </a:cubicBezTo>
                <a:cubicBezTo>
                  <a:pt x="107" y="7"/>
                  <a:pt x="107" y="7"/>
                  <a:pt x="107" y="7"/>
                </a:cubicBezTo>
                <a:cubicBezTo>
                  <a:pt x="59" y="0"/>
                  <a:pt x="59" y="0"/>
                  <a:pt x="59" y="0"/>
                </a:cubicBezTo>
                <a:cubicBezTo>
                  <a:pt x="58" y="0"/>
                  <a:pt x="57" y="0"/>
                  <a:pt x="57" y="0"/>
                </a:cubicBezTo>
                <a:cubicBezTo>
                  <a:pt x="18" y="15"/>
                  <a:pt x="18" y="15"/>
                  <a:pt x="18" y="15"/>
                </a:cubicBezTo>
                <a:cubicBezTo>
                  <a:pt x="18" y="15"/>
                  <a:pt x="18" y="15"/>
                  <a:pt x="18" y="15"/>
                </a:cubicBezTo>
                <a:cubicBezTo>
                  <a:pt x="18" y="15"/>
                  <a:pt x="18" y="15"/>
                  <a:pt x="18" y="15"/>
                </a:cubicBezTo>
                <a:cubicBezTo>
                  <a:pt x="18" y="15"/>
                  <a:pt x="18" y="15"/>
                  <a:pt x="18" y="15"/>
                </a:cubicBezTo>
                <a:cubicBezTo>
                  <a:pt x="17" y="15"/>
                  <a:pt x="17" y="15"/>
                  <a:pt x="17" y="15"/>
                </a:cubicBezTo>
                <a:cubicBezTo>
                  <a:pt x="17" y="15"/>
                  <a:pt x="17" y="16"/>
                  <a:pt x="17" y="16"/>
                </a:cubicBezTo>
                <a:cubicBezTo>
                  <a:pt x="17" y="16"/>
                  <a:pt x="17" y="16"/>
                  <a:pt x="17" y="16"/>
                </a:cubicBezTo>
                <a:cubicBezTo>
                  <a:pt x="0" y="38"/>
                  <a:pt x="0" y="38"/>
                  <a:pt x="0" y="38"/>
                </a:cubicBezTo>
                <a:cubicBezTo>
                  <a:pt x="0" y="39"/>
                  <a:pt x="0" y="40"/>
                  <a:pt x="0" y="41"/>
                </a:cubicBezTo>
                <a:cubicBezTo>
                  <a:pt x="0" y="42"/>
                  <a:pt x="1" y="43"/>
                  <a:pt x="2" y="43"/>
                </a:cubicBezTo>
                <a:cubicBezTo>
                  <a:pt x="16" y="47"/>
                  <a:pt x="16" y="47"/>
                  <a:pt x="16" y="47"/>
                </a:cubicBezTo>
                <a:cubicBezTo>
                  <a:pt x="16" y="82"/>
                  <a:pt x="16" y="82"/>
                  <a:pt x="16" y="82"/>
                </a:cubicBezTo>
                <a:cubicBezTo>
                  <a:pt x="16" y="83"/>
                  <a:pt x="17" y="85"/>
                  <a:pt x="19" y="85"/>
                </a:cubicBezTo>
                <a:cubicBezTo>
                  <a:pt x="71" y="101"/>
                  <a:pt x="71" y="101"/>
                  <a:pt x="71" y="101"/>
                </a:cubicBezTo>
                <a:cubicBezTo>
                  <a:pt x="71" y="101"/>
                  <a:pt x="71" y="101"/>
                  <a:pt x="71" y="101"/>
                </a:cubicBezTo>
                <a:cubicBezTo>
                  <a:pt x="71" y="101"/>
                  <a:pt x="71" y="101"/>
                  <a:pt x="72" y="101"/>
                </a:cubicBezTo>
                <a:cubicBezTo>
                  <a:pt x="72" y="101"/>
                  <a:pt x="72" y="101"/>
                  <a:pt x="72" y="101"/>
                </a:cubicBezTo>
                <a:cubicBezTo>
                  <a:pt x="72" y="101"/>
                  <a:pt x="72" y="101"/>
                  <a:pt x="72" y="101"/>
                </a:cubicBezTo>
                <a:cubicBezTo>
                  <a:pt x="73" y="101"/>
                  <a:pt x="73" y="101"/>
                  <a:pt x="73" y="101"/>
                </a:cubicBezTo>
                <a:cubicBezTo>
                  <a:pt x="73" y="101"/>
                  <a:pt x="73" y="101"/>
                  <a:pt x="73" y="101"/>
                </a:cubicBezTo>
                <a:cubicBezTo>
                  <a:pt x="110" y="80"/>
                  <a:pt x="110" y="80"/>
                  <a:pt x="110" y="80"/>
                </a:cubicBezTo>
                <a:cubicBezTo>
                  <a:pt x="111" y="79"/>
                  <a:pt x="112" y="78"/>
                  <a:pt x="112" y="77"/>
                </a:cubicBezTo>
                <a:cubicBezTo>
                  <a:pt x="112" y="42"/>
                  <a:pt x="112" y="42"/>
                  <a:pt x="112" y="42"/>
                </a:cubicBezTo>
                <a:cubicBezTo>
                  <a:pt x="125" y="36"/>
                  <a:pt x="125" y="36"/>
                  <a:pt x="125" y="36"/>
                </a:cubicBezTo>
                <a:cubicBezTo>
                  <a:pt x="126" y="36"/>
                  <a:pt x="126" y="35"/>
                  <a:pt x="126" y="34"/>
                </a:cubicBezTo>
                <a:cubicBezTo>
                  <a:pt x="127" y="33"/>
                  <a:pt x="126" y="32"/>
                  <a:pt x="126" y="31"/>
                </a:cubicBezTo>
                <a:close/>
                <a:moveTo>
                  <a:pt x="8" y="38"/>
                </a:moveTo>
                <a:cubicBezTo>
                  <a:pt x="21" y="21"/>
                  <a:pt x="21" y="21"/>
                  <a:pt x="21" y="21"/>
                </a:cubicBezTo>
                <a:cubicBezTo>
                  <a:pt x="66" y="30"/>
                  <a:pt x="66" y="30"/>
                  <a:pt x="66" y="30"/>
                </a:cubicBezTo>
                <a:cubicBezTo>
                  <a:pt x="53" y="50"/>
                  <a:pt x="53" y="50"/>
                  <a:pt x="53" y="50"/>
                </a:cubicBezTo>
                <a:lnTo>
                  <a:pt x="8" y="38"/>
                </a:lnTo>
                <a:close/>
                <a:moveTo>
                  <a:pt x="68" y="93"/>
                </a:moveTo>
                <a:cubicBezTo>
                  <a:pt x="23" y="80"/>
                  <a:pt x="23" y="80"/>
                  <a:pt x="23" y="80"/>
                </a:cubicBezTo>
                <a:cubicBezTo>
                  <a:pt x="23" y="48"/>
                  <a:pt x="23" y="48"/>
                  <a:pt x="23" y="48"/>
                </a:cubicBezTo>
                <a:cubicBezTo>
                  <a:pt x="53" y="56"/>
                  <a:pt x="53" y="56"/>
                  <a:pt x="53" y="56"/>
                </a:cubicBezTo>
                <a:cubicBezTo>
                  <a:pt x="54" y="56"/>
                  <a:pt x="54" y="56"/>
                  <a:pt x="54" y="56"/>
                </a:cubicBezTo>
                <a:cubicBezTo>
                  <a:pt x="55" y="56"/>
                  <a:pt x="56" y="56"/>
                  <a:pt x="57" y="55"/>
                </a:cubicBezTo>
                <a:cubicBezTo>
                  <a:pt x="68" y="38"/>
                  <a:pt x="68" y="38"/>
                  <a:pt x="68" y="38"/>
                </a:cubicBezTo>
                <a:lnTo>
                  <a:pt x="68" y="93"/>
                </a:lnTo>
                <a:close/>
                <a:moveTo>
                  <a:pt x="71" y="24"/>
                </a:moveTo>
                <a:cubicBezTo>
                  <a:pt x="31" y="17"/>
                  <a:pt x="31" y="17"/>
                  <a:pt x="31" y="17"/>
                </a:cubicBezTo>
                <a:cubicBezTo>
                  <a:pt x="58" y="7"/>
                  <a:pt x="58" y="7"/>
                  <a:pt x="58" y="7"/>
                </a:cubicBezTo>
                <a:cubicBezTo>
                  <a:pt x="96" y="12"/>
                  <a:pt x="96" y="12"/>
                  <a:pt x="96" y="12"/>
                </a:cubicBezTo>
                <a:lnTo>
                  <a:pt x="71" y="24"/>
                </a:lnTo>
                <a:close/>
                <a:moveTo>
                  <a:pt x="75" y="92"/>
                </a:moveTo>
                <a:cubicBezTo>
                  <a:pt x="75" y="42"/>
                  <a:pt x="75" y="42"/>
                  <a:pt x="75" y="42"/>
                </a:cubicBezTo>
                <a:cubicBezTo>
                  <a:pt x="80" y="54"/>
                  <a:pt x="80" y="54"/>
                  <a:pt x="80" y="54"/>
                </a:cubicBezTo>
                <a:cubicBezTo>
                  <a:pt x="81" y="54"/>
                  <a:pt x="81" y="55"/>
                  <a:pt x="82" y="55"/>
                </a:cubicBezTo>
                <a:cubicBezTo>
                  <a:pt x="83" y="55"/>
                  <a:pt x="83" y="55"/>
                  <a:pt x="83" y="55"/>
                </a:cubicBezTo>
                <a:cubicBezTo>
                  <a:pt x="84" y="55"/>
                  <a:pt x="84" y="55"/>
                  <a:pt x="85" y="55"/>
                </a:cubicBezTo>
                <a:cubicBezTo>
                  <a:pt x="106" y="45"/>
                  <a:pt x="106" y="45"/>
                  <a:pt x="106" y="45"/>
                </a:cubicBezTo>
                <a:cubicBezTo>
                  <a:pt x="106" y="75"/>
                  <a:pt x="106" y="75"/>
                  <a:pt x="106" y="75"/>
                </a:cubicBezTo>
                <a:cubicBezTo>
                  <a:pt x="106" y="75"/>
                  <a:pt x="106" y="75"/>
                  <a:pt x="106" y="75"/>
                </a:cubicBezTo>
                <a:lnTo>
                  <a:pt x="75" y="92"/>
                </a:lnTo>
                <a:close/>
                <a:moveTo>
                  <a:pt x="85" y="48"/>
                </a:moveTo>
                <a:cubicBezTo>
                  <a:pt x="76" y="29"/>
                  <a:pt x="76" y="29"/>
                  <a:pt x="76" y="29"/>
                </a:cubicBezTo>
                <a:cubicBezTo>
                  <a:pt x="106" y="15"/>
                  <a:pt x="106" y="15"/>
                  <a:pt x="106" y="15"/>
                </a:cubicBezTo>
                <a:cubicBezTo>
                  <a:pt x="118" y="32"/>
                  <a:pt x="118" y="32"/>
                  <a:pt x="118" y="32"/>
                </a:cubicBezTo>
                <a:lnTo>
                  <a:pt x="85" y="48"/>
                </a:lnTo>
                <a:close/>
              </a:path>
            </a:pathLst>
          </a:custGeom>
          <a:solidFill>
            <a:schemeClr val="accent1"/>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257" name="Freeform 151"/>
          <p:cNvSpPr>
            <a:spLocks noEditPoints="1"/>
          </p:cNvSpPr>
          <p:nvPr/>
        </p:nvSpPr>
        <p:spPr bwMode="auto">
          <a:xfrm>
            <a:off x="5335140" y="2406299"/>
            <a:ext cx="367531" cy="33189"/>
          </a:xfrm>
          <a:custGeom>
            <a:avLst/>
            <a:gdLst>
              <a:gd name="T0" fmla="*/ 408 w 408"/>
              <a:gd name="T1" fmla="*/ 0 h 38"/>
              <a:gd name="T2" fmla="*/ 0 w 408"/>
              <a:gd name="T3" fmla="*/ 0 h 38"/>
              <a:gd name="T4" fmla="*/ 0 w 408"/>
              <a:gd name="T5" fmla="*/ 38 h 38"/>
              <a:gd name="T6" fmla="*/ 408 w 408"/>
              <a:gd name="T7" fmla="*/ 38 h 38"/>
              <a:gd name="T8" fmla="*/ 408 w 408"/>
              <a:gd name="T9" fmla="*/ 0 h 38"/>
              <a:gd name="T10" fmla="*/ 389 w 408"/>
              <a:gd name="T11" fmla="*/ 24 h 38"/>
              <a:gd name="T12" fmla="*/ 355 w 408"/>
              <a:gd name="T13" fmla="*/ 24 h 38"/>
              <a:gd name="T14" fmla="*/ 355 w 408"/>
              <a:gd name="T15" fmla="*/ 14 h 38"/>
              <a:gd name="T16" fmla="*/ 389 w 408"/>
              <a:gd name="T17" fmla="*/ 14 h 38"/>
              <a:gd name="T18" fmla="*/ 389 w 408"/>
              <a:gd name="T19"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38">
                <a:moveTo>
                  <a:pt x="408" y="0"/>
                </a:moveTo>
                <a:lnTo>
                  <a:pt x="0" y="0"/>
                </a:lnTo>
                <a:lnTo>
                  <a:pt x="0" y="38"/>
                </a:lnTo>
                <a:lnTo>
                  <a:pt x="408" y="38"/>
                </a:lnTo>
                <a:lnTo>
                  <a:pt x="408" y="0"/>
                </a:lnTo>
                <a:close/>
                <a:moveTo>
                  <a:pt x="389" y="24"/>
                </a:moveTo>
                <a:lnTo>
                  <a:pt x="355" y="24"/>
                </a:lnTo>
                <a:lnTo>
                  <a:pt x="355" y="14"/>
                </a:lnTo>
                <a:lnTo>
                  <a:pt x="389" y="14"/>
                </a:lnTo>
                <a:lnTo>
                  <a:pt x="389" y="24"/>
                </a:lnTo>
                <a:close/>
              </a:path>
            </a:pathLst>
          </a:custGeom>
          <a:solidFill>
            <a:schemeClr val="accent4"/>
          </a:solidFill>
          <a:ln>
            <a:noFill/>
          </a:ln>
          <a:effectLst>
            <a:outerShdw blurRad="228600" dist="508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8" name="Freeform 152"/>
          <p:cNvSpPr>
            <a:spLocks noEditPoints="1"/>
          </p:cNvSpPr>
          <p:nvPr/>
        </p:nvSpPr>
        <p:spPr bwMode="auto">
          <a:xfrm>
            <a:off x="5352254" y="2194935"/>
            <a:ext cx="333301" cy="200884"/>
          </a:xfrm>
          <a:custGeom>
            <a:avLst/>
            <a:gdLst>
              <a:gd name="T0" fmla="*/ 370 w 370"/>
              <a:gd name="T1" fmla="*/ 0 h 230"/>
              <a:gd name="T2" fmla="*/ 0 w 370"/>
              <a:gd name="T3" fmla="*/ 0 h 230"/>
              <a:gd name="T4" fmla="*/ 0 w 370"/>
              <a:gd name="T5" fmla="*/ 230 h 230"/>
              <a:gd name="T6" fmla="*/ 370 w 370"/>
              <a:gd name="T7" fmla="*/ 230 h 230"/>
              <a:gd name="T8" fmla="*/ 370 w 370"/>
              <a:gd name="T9" fmla="*/ 0 h 230"/>
              <a:gd name="T10" fmla="*/ 329 w 370"/>
              <a:gd name="T11" fmla="*/ 197 h 230"/>
              <a:gd name="T12" fmla="*/ 41 w 370"/>
              <a:gd name="T13" fmla="*/ 197 h 230"/>
              <a:gd name="T14" fmla="*/ 41 w 370"/>
              <a:gd name="T15" fmla="*/ 34 h 230"/>
              <a:gd name="T16" fmla="*/ 329 w 370"/>
              <a:gd name="T17" fmla="*/ 34 h 230"/>
              <a:gd name="T18" fmla="*/ 329 w 370"/>
              <a:gd name="T19" fmla="*/ 19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230">
                <a:moveTo>
                  <a:pt x="370" y="0"/>
                </a:moveTo>
                <a:lnTo>
                  <a:pt x="0" y="0"/>
                </a:lnTo>
                <a:lnTo>
                  <a:pt x="0" y="230"/>
                </a:lnTo>
                <a:lnTo>
                  <a:pt x="370" y="230"/>
                </a:lnTo>
                <a:lnTo>
                  <a:pt x="370" y="0"/>
                </a:lnTo>
                <a:close/>
                <a:moveTo>
                  <a:pt x="329" y="197"/>
                </a:moveTo>
                <a:lnTo>
                  <a:pt x="41" y="197"/>
                </a:lnTo>
                <a:lnTo>
                  <a:pt x="41" y="34"/>
                </a:lnTo>
                <a:lnTo>
                  <a:pt x="329" y="34"/>
                </a:lnTo>
                <a:lnTo>
                  <a:pt x="329" y="197"/>
                </a:lnTo>
                <a:close/>
              </a:path>
            </a:pathLst>
          </a:custGeom>
          <a:solidFill>
            <a:schemeClr val="accent4"/>
          </a:solidFill>
          <a:ln>
            <a:noFill/>
          </a:ln>
          <a:effectLst>
            <a:outerShdw blurRad="228600" dist="508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0" name="Freeform 28"/>
          <p:cNvSpPr>
            <a:spLocks noEditPoints="1"/>
          </p:cNvSpPr>
          <p:nvPr/>
        </p:nvSpPr>
        <p:spPr bwMode="auto">
          <a:xfrm>
            <a:off x="3745839" y="2404136"/>
            <a:ext cx="756845" cy="731543"/>
          </a:xfrm>
          <a:custGeom>
            <a:avLst/>
            <a:gdLst>
              <a:gd name="T0" fmla="*/ 178 w 356"/>
              <a:gd name="T1" fmla="*/ 0 h 355"/>
              <a:gd name="T2" fmla="*/ 0 w 356"/>
              <a:gd name="T3" fmla="*/ 177 h 355"/>
              <a:gd name="T4" fmla="*/ 178 w 356"/>
              <a:gd name="T5" fmla="*/ 355 h 355"/>
              <a:gd name="T6" fmla="*/ 356 w 356"/>
              <a:gd name="T7" fmla="*/ 177 h 355"/>
              <a:gd name="T8" fmla="*/ 178 w 356"/>
              <a:gd name="T9" fmla="*/ 0 h 355"/>
              <a:gd name="T10" fmla="*/ 186 w 356"/>
              <a:gd name="T11" fmla="*/ 124 h 355"/>
              <a:gd name="T12" fmla="*/ 186 w 356"/>
              <a:gd name="T13" fmla="*/ 246 h 355"/>
              <a:gd name="T14" fmla="*/ 140 w 356"/>
              <a:gd name="T15" fmla="*/ 276 h 355"/>
              <a:gd name="T16" fmla="*/ 94 w 356"/>
              <a:gd name="T17" fmla="*/ 246 h 355"/>
              <a:gd name="T18" fmla="*/ 140 w 356"/>
              <a:gd name="T19" fmla="*/ 215 h 355"/>
              <a:gd name="T20" fmla="*/ 170 w 356"/>
              <a:gd name="T21" fmla="*/ 223 h 355"/>
              <a:gd name="T22" fmla="*/ 170 w 356"/>
              <a:gd name="T23" fmla="*/ 78 h 355"/>
              <a:gd name="T24" fmla="*/ 186 w 356"/>
              <a:gd name="T25" fmla="*/ 78 h 355"/>
              <a:gd name="T26" fmla="*/ 262 w 356"/>
              <a:gd name="T27" fmla="*/ 185 h 355"/>
              <a:gd name="T28" fmla="*/ 186 w 356"/>
              <a:gd name="T29" fmla="*/ 12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355">
                <a:moveTo>
                  <a:pt x="178" y="0"/>
                </a:moveTo>
                <a:cubicBezTo>
                  <a:pt x="80" y="0"/>
                  <a:pt x="0" y="79"/>
                  <a:pt x="0" y="177"/>
                </a:cubicBezTo>
                <a:cubicBezTo>
                  <a:pt x="0" y="275"/>
                  <a:pt x="80" y="355"/>
                  <a:pt x="178" y="355"/>
                </a:cubicBezTo>
                <a:cubicBezTo>
                  <a:pt x="276" y="355"/>
                  <a:pt x="356" y="275"/>
                  <a:pt x="356" y="177"/>
                </a:cubicBezTo>
                <a:cubicBezTo>
                  <a:pt x="356" y="79"/>
                  <a:pt x="276" y="0"/>
                  <a:pt x="178" y="0"/>
                </a:cubicBezTo>
                <a:close/>
                <a:moveTo>
                  <a:pt x="186" y="124"/>
                </a:moveTo>
                <a:cubicBezTo>
                  <a:pt x="186" y="246"/>
                  <a:pt x="186" y="246"/>
                  <a:pt x="186" y="246"/>
                </a:cubicBezTo>
                <a:cubicBezTo>
                  <a:pt x="186" y="262"/>
                  <a:pt x="165" y="276"/>
                  <a:pt x="140" y="276"/>
                </a:cubicBezTo>
                <a:cubicBezTo>
                  <a:pt x="115" y="276"/>
                  <a:pt x="94" y="262"/>
                  <a:pt x="94" y="246"/>
                </a:cubicBezTo>
                <a:cubicBezTo>
                  <a:pt x="94" y="229"/>
                  <a:pt x="115" y="215"/>
                  <a:pt x="140" y="215"/>
                </a:cubicBezTo>
                <a:cubicBezTo>
                  <a:pt x="152" y="215"/>
                  <a:pt x="162" y="218"/>
                  <a:pt x="170" y="223"/>
                </a:cubicBezTo>
                <a:cubicBezTo>
                  <a:pt x="170" y="78"/>
                  <a:pt x="170" y="78"/>
                  <a:pt x="170" y="78"/>
                </a:cubicBezTo>
                <a:cubicBezTo>
                  <a:pt x="186" y="78"/>
                  <a:pt x="186" y="78"/>
                  <a:pt x="186" y="78"/>
                </a:cubicBezTo>
                <a:cubicBezTo>
                  <a:pt x="186" y="78"/>
                  <a:pt x="252" y="78"/>
                  <a:pt x="262" y="185"/>
                </a:cubicBezTo>
                <a:cubicBezTo>
                  <a:pt x="246" y="162"/>
                  <a:pt x="224" y="118"/>
                  <a:pt x="186" y="124"/>
                </a:cubicBezTo>
                <a:close/>
              </a:path>
            </a:pathLst>
          </a:custGeom>
          <a:solidFill>
            <a:schemeClr val="accent4"/>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264" name="Group 263"/>
          <p:cNvGrpSpPr/>
          <p:nvPr/>
        </p:nvGrpSpPr>
        <p:grpSpPr>
          <a:xfrm>
            <a:off x="6867088" y="2300605"/>
            <a:ext cx="657105" cy="637113"/>
            <a:chOff x="7424738" y="3175000"/>
            <a:chExt cx="889000" cy="889000"/>
          </a:xfrm>
          <a:solidFill>
            <a:schemeClr val="accent4"/>
          </a:solidFill>
          <a:effectLst>
            <a:outerShdw blurRad="228600" dist="50800" dir="2700000" algn="tl" rotWithShape="0">
              <a:prstClr val="black">
                <a:alpha val="40000"/>
              </a:prstClr>
            </a:outerShdw>
          </a:effectLst>
        </p:grpSpPr>
        <p:sp>
          <p:nvSpPr>
            <p:cNvPr id="265" name="Rectangle 55"/>
            <p:cNvSpPr>
              <a:spLocks noChangeArrowheads="1"/>
            </p:cNvSpPr>
            <p:nvPr/>
          </p:nvSpPr>
          <p:spPr bwMode="auto">
            <a:xfrm>
              <a:off x="7612063" y="3603625"/>
              <a:ext cx="746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6" name="Freeform 56"/>
            <p:cNvSpPr>
              <a:spLocks/>
            </p:cNvSpPr>
            <p:nvPr/>
          </p:nvSpPr>
          <p:spPr bwMode="auto">
            <a:xfrm>
              <a:off x="7675563" y="3738563"/>
              <a:ext cx="76200" cy="76200"/>
            </a:xfrm>
            <a:custGeom>
              <a:avLst/>
              <a:gdLst>
                <a:gd name="T0" fmla="*/ 0 w 48"/>
                <a:gd name="T1" fmla="*/ 33 h 48"/>
                <a:gd name="T2" fmla="*/ 14 w 48"/>
                <a:gd name="T3" fmla="*/ 48 h 48"/>
                <a:gd name="T4" fmla="*/ 48 w 48"/>
                <a:gd name="T5" fmla="*/ 15 h 48"/>
                <a:gd name="T6" fmla="*/ 34 w 48"/>
                <a:gd name="T7" fmla="*/ 0 h 48"/>
                <a:gd name="T8" fmla="*/ 0 w 48"/>
                <a:gd name="T9" fmla="*/ 33 h 48"/>
              </a:gdLst>
              <a:ahLst/>
              <a:cxnLst>
                <a:cxn ang="0">
                  <a:pos x="T0" y="T1"/>
                </a:cxn>
                <a:cxn ang="0">
                  <a:pos x="T2" y="T3"/>
                </a:cxn>
                <a:cxn ang="0">
                  <a:pos x="T4" y="T5"/>
                </a:cxn>
                <a:cxn ang="0">
                  <a:pos x="T6" y="T7"/>
                </a:cxn>
                <a:cxn ang="0">
                  <a:pos x="T8" y="T9"/>
                </a:cxn>
              </a:cxnLst>
              <a:rect l="0" t="0" r="r" b="b"/>
              <a:pathLst>
                <a:path w="48" h="48">
                  <a:moveTo>
                    <a:pt x="0" y="33"/>
                  </a:moveTo>
                  <a:lnTo>
                    <a:pt x="14" y="48"/>
                  </a:lnTo>
                  <a:lnTo>
                    <a:pt x="48" y="15"/>
                  </a:lnTo>
                  <a:lnTo>
                    <a:pt x="34" y="0"/>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7" name="Freeform 57"/>
            <p:cNvSpPr>
              <a:spLocks/>
            </p:cNvSpPr>
            <p:nvPr/>
          </p:nvSpPr>
          <p:spPr bwMode="auto">
            <a:xfrm>
              <a:off x="7675563" y="3425825"/>
              <a:ext cx="76200" cy="77788"/>
            </a:xfrm>
            <a:custGeom>
              <a:avLst/>
              <a:gdLst>
                <a:gd name="T0" fmla="*/ 0 w 48"/>
                <a:gd name="T1" fmla="*/ 14 h 49"/>
                <a:gd name="T2" fmla="*/ 34 w 48"/>
                <a:gd name="T3" fmla="*/ 49 h 49"/>
                <a:gd name="T4" fmla="*/ 48 w 48"/>
                <a:gd name="T5" fmla="*/ 34 h 49"/>
                <a:gd name="T6" fmla="*/ 14 w 48"/>
                <a:gd name="T7" fmla="*/ 0 h 49"/>
                <a:gd name="T8" fmla="*/ 0 w 48"/>
                <a:gd name="T9" fmla="*/ 14 h 49"/>
              </a:gdLst>
              <a:ahLst/>
              <a:cxnLst>
                <a:cxn ang="0">
                  <a:pos x="T0" y="T1"/>
                </a:cxn>
                <a:cxn ang="0">
                  <a:pos x="T2" y="T3"/>
                </a:cxn>
                <a:cxn ang="0">
                  <a:pos x="T4" y="T5"/>
                </a:cxn>
                <a:cxn ang="0">
                  <a:pos x="T6" y="T7"/>
                </a:cxn>
                <a:cxn ang="0">
                  <a:pos x="T8" y="T9"/>
                </a:cxn>
              </a:cxnLst>
              <a:rect l="0" t="0" r="r" b="b"/>
              <a:pathLst>
                <a:path w="48" h="49">
                  <a:moveTo>
                    <a:pt x="0" y="14"/>
                  </a:moveTo>
                  <a:lnTo>
                    <a:pt x="34" y="49"/>
                  </a:lnTo>
                  <a:lnTo>
                    <a:pt x="48" y="34"/>
                  </a:lnTo>
                  <a:lnTo>
                    <a:pt x="14"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8" name="Rectangle 58"/>
            <p:cNvSpPr>
              <a:spLocks noChangeArrowheads="1"/>
            </p:cNvSpPr>
            <p:nvPr/>
          </p:nvSpPr>
          <p:spPr bwMode="auto">
            <a:xfrm>
              <a:off x="7853363" y="3362325"/>
              <a:ext cx="317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9" name="Freeform 59"/>
            <p:cNvSpPr>
              <a:spLocks/>
            </p:cNvSpPr>
            <p:nvPr/>
          </p:nvSpPr>
          <p:spPr bwMode="auto">
            <a:xfrm>
              <a:off x="7988301" y="3425825"/>
              <a:ext cx="74613" cy="77788"/>
            </a:xfrm>
            <a:custGeom>
              <a:avLst/>
              <a:gdLst>
                <a:gd name="T0" fmla="*/ 47 w 47"/>
                <a:gd name="T1" fmla="*/ 14 h 49"/>
                <a:gd name="T2" fmla="*/ 33 w 47"/>
                <a:gd name="T3" fmla="*/ 0 h 49"/>
                <a:gd name="T4" fmla="*/ 0 w 47"/>
                <a:gd name="T5" fmla="*/ 34 h 49"/>
                <a:gd name="T6" fmla="*/ 15 w 47"/>
                <a:gd name="T7" fmla="*/ 49 h 49"/>
                <a:gd name="T8" fmla="*/ 47 w 47"/>
                <a:gd name="T9" fmla="*/ 14 h 49"/>
              </a:gdLst>
              <a:ahLst/>
              <a:cxnLst>
                <a:cxn ang="0">
                  <a:pos x="T0" y="T1"/>
                </a:cxn>
                <a:cxn ang="0">
                  <a:pos x="T2" y="T3"/>
                </a:cxn>
                <a:cxn ang="0">
                  <a:pos x="T4" y="T5"/>
                </a:cxn>
                <a:cxn ang="0">
                  <a:pos x="T6" y="T7"/>
                </a:cxn>
                <a:cxn ang="0">
                  <a:pos x="T8" y="T9"/>
                </a:cxn>
              </a:cxnLst>
              <a:rect l="0" t="0" r="r" b="b"/>
              <a:pathLst>
                <a:path w="47" h="49">
                  <a:moveTo>
                    <a:pt x="47" y="14"/>
                  </a:moveTo>
                  <a:lnTo>
                    <a:pt x="33" y="0"/>
                  </a:lnTo>
                  <a:lnTo>
                    <a:pt x="0" y="34"/>
                  </a:lnTo>
                  <a:lnTo>
                    <a:pt x="15" y="49"/>
                  </a:lnTo>
                  <a:lnTo>
                    <a:pt x="4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0" name="Rectangle 60"/>
            <p:cNvSpPr>
              <a:spLocks noChangeArrowheads="1"/>
            </p:cNvSpPr>
            <p:nvPr/>
          </p:nvSpPr>
          <p:spPr bwMode="auto">
            <a:xfrm>
              <a:off x="8051801" y="3603625"/>
              <a:ext cx="746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1" name="Freeform 61"/>
            <p:cNvSpPr>
              <a:spLocks/>
            </p:cNvSpPr>
            <p:nvPr/>
          </p:nvSpPr>
          <p:spPr bwMode="auto">
            <a:xfrm>
              <a:off x="7988301" y="3738563"/>
              <a:ext cx="74613" cy="76200"/>
            </a:xfrm>
            <a:custGeom>
              <a:avLst/>
              <a:gdLst>
                <a:gd name="T0" fmla="*/ 0 w 47"/>
                <a:gd name="T1" fmla="*/ 15 h 48"/>
                <a:gd name="T2" fmla="*/ 33 w 47"/>
                <a:gd name="T3" fmla="*/ 48 h 48"/>
                <a:gd name="T4" fmla="*/ 47 w 47"/>
                <a:gd name="T5" fmla="*/ 33 h 48"/>
                <a:gd name="T6" fmla="*/ 15 w 47"/>
                <a:gd name="T7" fmla="*/ 0 h 48"/>
                <a:gd name="T8" fmla="*/ 0 w 47"/>
                <a:gd name="T9" fmla="*/ 15 h 48"/>
              </a:gdLst>
              <a:ahLst/>
              <a:cxnLst>
                <a:cxn ang="0">
                  <a:pos x="T0" y="T1"/>
                </a:cxn>
                <a:cxn ang="0">
                  <a:pos x="T2" y="T3"/>
                </a:cxn>
                <a:cxn ang="0">
                  <a:pos x="T4" y="T5"/>
                </a:cxn>
                <a:cxn ang="0">
                  <a:pos x="T6" y="T7"/>
                </a:cxn>
                <a:cxn ang="0">
                  <a:pos x="T8" y="T9"/>
                </a:cxn>
              </a:cxnLst>
              <a:rect l="0" t="0" r="r" b="b"/>
              <a:pathLst>
                <a:path w="47" h="48">
                  <a:moveTo>
                    <a:pt x="0" y="15"/>
                  </a:moveTo>
                  <a:lnTo>
                    <a:pt x="33" y="48"/>
                  </a:lnTo>
                  <a:lnTo>
                    <a:pt x="47" y="33"/>
                  </a:lnTo>
                  <a:lnTo>
                    <a:pt x="15"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2" name="Freeform 62"/>
            <p:cNvSpPr>
              <a:spLocks noEditPoints="1"/>
            </p:cNvSpPr>
            <p:nvPr/>
          </p:nvSpPr>
          <p:spPr bwMode="auto">
            <a:xfrm>
              <a:off x="7424738" y="3175000"/>
              <a:ext cx="889000" cy="889000"/>
            </a:xfrm>
            <a:custGeom>
              <a:avLst/>
              <a:gdLst>
                <a:gd name="T0" fmla="*/ 155 w 309"/>
                <a:gd name="T1" fmla="*/ 0 h 309"/>
                <a:gd name="T2" fmla="*/ 0 w 309"/>
                <a:gd name="T3" fmla="*/ 155 h 309"/>
                <a:gd name="T4" fmla="*/ 155 w 309"/>
                <a:gd name="T5" fmla="*/ 309 h 309"/>
                <a:gd name="T6" fmla="*/ 309 w 309"/>
                <a:gd name="T7" fmla="*/ 155 h 309"/>
                <a:gd name="T8" fmla="*/ 155 w 309"/>
                <a:gd name="T9" fmla="*/ 0 h 309"/>
                <a:gd name="T10" fmla="*/ 155 w 309"/>
                <a:gd name="T11" fmla="*/ 253 h 309"/>
                <a:gd name="T12" fmla="*/ 56 w 309"/>
                <a:gd name="T13" fmla="*/ 155 h 309"/>
                <a:gd name="T14" fmla="*/ 155 w 309"/>
                <a:gd name="T15" fmla="*/ 57 h 309"/>
                <a:gd name="T16" fmla="*/ 253 w 309"/>
                <a:gd name="T17" fmla="*/ 155 h 309"/>
                <a:gd name="T18" fmla="*/ 155 w 309"/>
                <a:gd name="T19" fmla="*/ 25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09">
                  <a:moveTo>
                    <a:pt x="155" y="0"/>
                  </a:moveTo>
                  <a:cubicBezTo>
                    <a:pt x="69" y="0"/>
                    <a:pt x="0" y="70"/>
                    <a:pt x="0" y="155"/>
                  </a:cubicBezTo>
                  <a:cubicBezTo>
                    <a:pt x="0" y="240"/>
                    <a:pt x="69" y="309"/>
                    <a:pt x="155" y="309"/>
                  </a:cubicBezTo>
                  <a:cubicBezTo>
                    <a:pt x="240" y="309"/>
                    <a:pt x="309" y="240"/>
                    <a:pt x="309" y="155"/>
                  </a:cubicBezTo>
                  <a:cubicBezTo>
                    <a:pt x="309" y="70"/>
                    <a:pt x="240" y="0"/>
                    <a:pt x="155" y="0"/>
                  </a:cubicBezTo>
                  <a:close/>
                  <a:moveTo>
                    <a:pt x="155" y="253"/>
                  </a:moveTo>
                  <a:cubicBezTo>
                    <a:pt x="100" y="253"/>
                    <a:pt x="56" y="209"/>
                    <a:pt x="56" y="155"/>
                  </a:cubicBezTo>
                  <a:cubicBezTo>
                    <a:pt x="56" y="101"/>
                    <a:pt x="100" y="57"/>
                    <a:pt x="155" y="57"/>
                  </a:cubicBezTo>
                  <a:cubicBezTo>
                    <a:pt x="209" y="57"/>
                    <a:pt x="253" y="101"/>
                    <a:pt x="253" y="155"/>
                  </a:cubicBezTo>
                  <a:cubicBezTo>
                    <a:pt x="253" y="209"/>
                    <a:pt x="209" y="253"/>
                    <a:pt x="155" y="2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3" name="Rectangle 63"/>
            <p:cNvSpPr>
              <a:spLocks noChangeArrowheads="1"/>
            </p:cNvSpPr>
            <p:nvPr/>
          </p:nvSpPr>
          <p:spPr bwMode="auto">
            <a:xfrm>
              <a:off x="7853363" y="3805238"/>
              <a:ext cx="317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4" name="Freeform 64"/>
            <p:cNvSpPr>
              <a:spLocks/>
            </p:cNvSpPr>
            <p:nvPr/>
          </p:nvSpPr>
          <p:spPr bwMode="auto">
            <a:xfrm>
              <a:off x="7800976" y="3514725"/>
              <a:ext cx="182563" cy="131763"/>
            </a:xfrm>
            <a:custGeom>
              <a:avLst/>
              <a:gdLst>
                <a:gd name="T0" fmla="*/ 46 w 115"/>
                <a:gd name="T1" fmla="*/ 54 h 83"/>
                <a:gd name="T2" fmla="*/ 15 w 115"/>
                <a:gd name="T3" fmla="*/ 25 h 83"/>
                <a:gd name="T4" fmla="*/ 0 w 115"/>
                <a:gd name="T5" fmla="*/ 40 h 83"/>
                <a:gd name="T6" fmla="*/ 46 w 115"/>
                <a:gd name="T7" fmla="*/ 83 h 83"/>
                <a:gd name="T8" fmla="*/ 115 w 115"/>
                <a:gd name="T9" fmla="*/ 15 h 83"/>
                <a:gd name="T10" fmla="*/ 100 w 115"/>
                <a:gd name="T11" fmla="*/ 0 h 83"/>
                <a:gd name="T12" fmla="*/ 46 w 115"/>
                <a:gd name="T13" fmla="*/ 54 h 83"/>
              </a:gdLst>
              <a:ahLst/>
              <a:cxnLst>
                <a:cxn ang="0">
                  <a:pos x="T0" y="T1"/>
                </a:cxn>
                <a:cxn ang="0">
                  <a:pos x="T2" y="T3"/>
                </a:cxn>
                <a:cxn ang="0">
                  <a:pos x="T4" y="T5"/>
                </a:cxn>
                <a:cxn ang="0">
                  <a:pos x="T6" y="T7"/>
                </a:cxn>
                <a:cxn ang="0">
                  <a:pos x="T8" y="T9"/>
                </a:cxn>
                <a:cxn ang="0">
                  <a:pos x="T10" y="T11"/>
                </a:cxn>
                <a:cxn ang="0">
                  <a:pos x="T12" y="T13"/>
                </a:cxn>
              </a:cxnLst>
              <a:rect l="0" t="0" r="r" b="b"/>
              <a:pathLst>
                <a:path w="115" h="83">
                  <a:moveTo>
                    <a:pt x="46" y="54"/>
                  </a:moveTo>
                  <a:lnTo>
                    <a:pt x="15" y="25"/>
                  </a:lnTo>
                  <a:lnTo>
                    <a:pt x="0" y="40"/>
                  </a:lnTo>
                  <a:lnTo>
                    <a:pt x="46" y="83"/>
                  </a:lnTo>
                  <a:lnTo>
                    <a:pt x="115" y="15"/>
                  </a:lnTo>
                  <a:lnTo>
                    <a:pt x="100" y="0"/>
                  </a:lnTo>
                  <a:lnTo>
                    <a:pt x="46"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75" name="Group 274"/>
          <p:cNvGrpSpPr/>
          <p:nvPr/>
        </p:nvGrpSpPr>
        <p:grpSpPr>
          <a:xfrm>
            <a:off x="4930975" y="2998017"/>
            <a:ext cx="661799" cy="639388"/>
            <a:chOff x="4805363" y="4148138"/>
            <a:chExt cx="895350" cy="892175"/>
          </a:xfrm>
          <a:solidFill>
            <a:schemeClr val="accent4"/>
          </a:solidFill>
          <a:effectLst>
            <a:outerShdw blurRad="228600" dist="50800" dir="2700000" algn="tl" rotWithShape="0">
              <a:prstClr val="black">
                <a:alpha val="40000"/>
              </a:prstClr>
            </a:outerShdw>
          </a:effectLst>
        </p:grpSpPr>
        <p:sp>
          <p:nvSpPr>
            <p:cNvPr id="276" name="Freeform 67"/>
            <p:cNvSpPr>
              <a:spLocks/>
            </p:cNvSpPr>
            <p:nvPr/>
          </p:nvSpPr>
          <p:spPr bwMode="auto">
            <a:xfrm>
              <a:off x="5332413" y="4371975"/>
              <a:ext cx="103188" cy="66675"/>
            </a:xfrm>
            <a:custGeom>
              <a:avLst/>
              <a:gdLst>
                <a:gd name="T0" fmla="*/ 36 w 36"/>
                <a:gd name="T1" fmla="*/ 2 h 23"/>
                <a:gd name="T2" fmla="*/ 34 w 36"/>
                <a:gd name="T3" fmla="*/ 1 h 23"/>
                <a:gd name="T4" fmla="*/ 0 w 36"/>
                <a:gd name="T5" fmla="*/ 23 h 23"/>
                <a:gd name="T6" fmla="*/ 22 w 36"/>
                <a:gd name="T7" fmla="*/ 15 h 23"/>
                <a:gd name="T8" fmla="*/ 32 w 36"/>
                <a:gd name="T9" fmla="*/ 6 h 23"/>
                <a:gd name="T10" fmla="*/ 36 w 36"/>
                <a:gd name="T11" fmla="*/ 2 h 23"/>
              </a:gdLst>
              <a:ahLst/>
              <a:cxnLst>
                <a:cxn ang="0">
                  <a:pos x="T0" y="T1"/>
                </a:cxn>
                <a:cxn ang="0">
                  <a:pos x="T2" y="T3"/>
                </a:cxn>
                <a:cxn ang="0">
                  <a:pos x="T4" y="T5"/>
                </a:cxn>
                <a:cxn ang="0">
                  <a:pos x="T6" y="T7"/>
                </a:cxn>
                <a:cxn ang="0">
                  <a:pos x="T8" y="T9"/>
                </a:cxn>
                <a:cxn ang="0">
                  <a:pos x="T10" y="T11"/>
                </a:cxn>
              </a:cxnLst>
              <a:rect l="0" t="0" r="r" b="b"/>
              <a:pathLst>
                <a:path w="36" h="23">
                  <a:moveTo>
                    <a:pt x="36" y="2"/>
                  </a:moveTo>
                  <a:cubicBezTo>
                    <a:pt x="35" y="2"/>
                    <a:pt x="35" y="1"/>
                    <a:pt x="34" y="1"/>
                  </a:cubicBezTo>
                  <a:cubicBezTo>
                    <a:pt x="19" y="0"/>
                    <a:pt x="5" y="9"/>
                    <a:pt x="0" y="23"/>
                  </a:cubicBezTo>
                  <a:cubicBezTo>
                    <a:pt x="8" y="22"/>
                    <a:pt x="15" y="19"/>
                    <a:pt x="22" y="15"/>
                  </a:cubicBezTo>
                  <a:cubicBezTo>
                    <a:pt x="25" y="12"/>
                    <a:pt x="29" y="10"/>
                    <a:pt x="32" y="6"/>
                  </a:cubicBezTo>
                  <a:cubicBezTo>
                    <a:pt x="32" y="6"/>
                    <a:pt x="35" y="3"/>
                    <a:pt x="3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7" name="Freeform 68"/>
            <p:cNvSpPr>
              <a:spLocks/>
            </p:cNvSpPr>
            <p:nvPr/>
          </p:nvSpPr>
          <p:spPr bwMode="auto">
            <a:xfrm>
              <a:off x="5067301" y="4371975"/>
              <a:ext cx="103188" cy="66675"/>
            </a:xfrm>
            <a:custGeom>
              <a:avLst/>
              <a:gdLst>
                <a:gd name="T0" fmla="*/ 4 w 36"/>
                <a:gd name="T1" fmla="*/ 6 h 23"/>
                <a:gd name="T2" fmla="*/ 14 w 36"/>
                <a:gd name="T3" fmla="*/ 15 h 23"/>
                <a:gd name="T4" fmla="*/ 36 w 36"/>
                <a:gd name="T5" fmla="*/ 23 h 23"/>
                <a:gd name="T6" fmla="*/ 2 w 36"/>
                <a:gd name="T7" fmla="*/ 1 h 23"/>
                <a:gd name="T8" fmla="*/ 0 w 36"/>
                <a:gd name="T9" fmla="*/ 2 h 23"/>
                <a:gd name="T10" fmla="*/ 4 w 36"/>
                <a:gd name="T11" fmla="*/ 6 h 23"/>
              </a:gdLst>
              <a:ahLst/>
              <a:cxnLst>
                <a:cxn ang="0">
                  <a:pos x="T0" y="T1"/>
                </a:cxn>
                <a:cxn ang="0">
                  <a:pos x="T2" y="T3"/>
                </a:cxn>
                <a:cxn ang="0">
                  <a:pos x="T4" y="T5"/>
                </a:cxn>
                <a:cxn ang="0">
                  <a:pos x="T6" y="T7"/>
                </a:cxn>
                <a:cxn ang="0">
                  <a:pos x="T8" y="T9"/>
                </a:cxn>
                <a:cxn ang="0">
                  <a:pos x="T10" y="T11"/>
                </a:cxn>
              </a:cxnLst>
              <a:rect l="0" t="0" r="r" b="b"/>
              <a:pathLst>
                <a:path w="36" h="23">
                  <a:moveTo>
                    <a:pt x="4" y="6"/>
                  </a:moveTo>
                  <a:cubicBezTo>
                    <a:pt x="7" y="10"/>
                    <a:pt x="10" y="12"/>
                    <a:pt x="14" y="15"/>
                  </a:cubicBezTo>
                  <a:cubicBezTo>
                    <a:pt x="21" y="19"/>
                    <a:pt x="28" y="22"/>
                    <a:pt x="36" y="23"/>
                  </a:cubicBezTo>
                  <a:cubicBezTo>
                    <a:pt x="31" y="9"/>
                    <a:pt x="17" y="0"/>
                    <a:pt x="2" y="1"/>
                  </a:cubicBezTo>
                  <a:cubicBezTo>
                    <a:pt x="1" y="1"/>
                    <a:pt x="1" y="2"/>
                    <a:pt x="0" y="2"/>
                  </a:cubicBezTo>
                  <a:cubicBezTo>
                    <a:pt x="1" y="3"/>
                    <a:pt x="3" y="6"/>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8" name="Freeform 69"/>
            <p:cNvSpPr>
              <a:spLocks noEditPoints="1"/>
            </p:cNvSpPr>
            <p:nvPr/>
          </p:nvSpPr>
          <p:spPr bwMode="auto">
            <a:xfrm>
              <a:off x="4805363" y="4148138"/>
              <a:ext cx="895350" cy="892175"/>
            </a:xfrm>
            <a:custGeom>
              <a:avLst/>
              <a:gdLst>
                <a:gd name="T0" fmla="*/ 155 w 311"/>
                <a:gd name="T1" fmla="*/ 0 h 310"/>
                <a:gd name="T2" fmla="*/ 0 w 311"/>
                <a:gd name="T3" fmla="*/ 155 h 310"/>
                <a:gd name="T4" fmla="*/ 155 w 311"/>
                <a:gd name="T5" fmla="*/ 310 h 310"/>
                <a:gd name="T6" fmla="*/ 311 w 311"/>
                <a:gd name="T7" fmla="*/ 155 h 310"/>
                <a:gd name="T8" fmla="*/ 155 w 311"/>
                <a:gd name="T9" fmla="*/ 0 h 310"/>
                <a:gd name="T10" fmla="*/ 187 w 311"/>
                <a:gd name="T11" fmla="*/ 73 h 310"/>
                <a:gd name="T12" fmla="*/ 208 w 311"/>
                <a:gd name="T13" fmla="*/ 65 h 310"/>
                <a:gd name="T14" fmla="*/ 227 w 311"/>
                <a:gd name="T15" fmla="*/ 67 h 310"/>
                <a:gd name="T16" fmla="*/ 217 w 311"/>
                <a:gd name="T17" fmla="*/ 102 h 310"/>
                <a:gd name="T18" fmla="*/ 208 w 311"/>
                <a:gd name="T19" fmla="*/ 108 h 310"/>
                <a:gd name="T20" fmla="*/ 166 w 311"/>
                <a:gd name="T21" fmla="*/ 108 h 310"/>
                <a:gd name="T22" fmla="*/ 187 w 311"/>
                <a:gd name="T23" fmla="*/ 73 h 310"/>
                <a:gd name="T24" fmla="*/ 148 w 311"/>
                <a:gd name="T25" fmla="*/ 92 h 310"/>
                <a:gd name="T26" fmla="*/ 163 w 311"/>
                <a:gd name="T27" fmla="*/ 92 h 310"/>
                <a:gd name="T28" fmla="*/ 163 w 311"/>
                <a:gd name="T29" fmla="*/ 108 h 310"/>
                <a:gd name="T30" fmla="*/ 148 w 311"/>
                <a:gd name="T31" fmla="*/ 108 h 310"/>
                <a:gd name="T32" fmla="*/ 148 w 311"/>
                <a:gd name="T33" fmla="*/ 92 h 310"/>
                <a:gd name="T34" fmla="*/ 83 w 311"/>
                <a:gd name="T35" fmla="*/ 67 h 310"/>
                <a:gd name="T36" fmla="*/ 102 w 311"/>
                <a:gd name="T37" fmla="*/ 65 h 310"/>
                <a:gd name="T38" fmla="*/ 123 w 311"/>
                <a:gd name="T39" fmla="*/ 73 h 310"/>
                <a:gd name="T40" fmla="*/ 143 w 311"/>
                <a:gd name="T41" fmla="*/ 108 h 310"/>
                <a:gd name="T42" fmla="*/ 102 w 311"/>
                <a:gd name="T43" fmla="*/ 108 h 310"/>
                <a:gd name="T44" fmla="*/ 92 w 311"/>
                <a:gd name="T45" fmla="*/ 102 h 310"/>
                <a:gd name="T46" fmla="*/ 83 w 311"/>
                <a:gd name="T47" fmla="*/ 67 h 310"/>
                <a:gd name="T48" fmla="*/ 238 w 311"/>
                <a:gd name="T49" fmla="*/ 245 h 310"/>
                <a:gd name="T50" fmla="*/ 73 w 311"/>
                <a:gd name="T51" fmla="*/ 245 h 310"/>
                <a:gd name="T52" fmla="*/ 73 w 311"/>
                <a:gd name="T53" fmla="*/ 114 h 310"/>
                <a:gd name="T54" fmla="*/ 116 w 311"/>
                <a:gd name="T55" fmla="*/ 114 h 310"/>
                <a:gd name="T56" fmla="*/ 137 w 311"/>
                <a:gd name="T57" fmla="*/ 114 h 310"/>
                <a:gd name="T58" fmla="*/ 137 w 311"/>
                <a:gd name="T59" fmla="*/ 118 h 310"/>
                <a:gd name="T60" fmla="*/ 137 w 311"/>
                <a:gd name="T61" fmla="*/ 183 h 310"/>
                <a:gd name="T62" fmla="*/ 156 w 311"/>
                <a:gd name="T63" fmla="*/ 167 h 310"/>
                <a:gd name="T64" fmla="*/ 175 w 311"/>
                <a:gd name="T65" fmla="*/ 183 h 310"/>
                <a:gd name="T66" fmla="*/ 175 w 311"/>
                <a:gd name="T67" fmla="*/ 117 h 310"/>
                <a:gd name="T68" fmla="*/ 175 w 311"/>
                <a:gd name="T69" fmla="*/ 114 h 310"/>
                <a:gd name="T70" fmla="*/ 194 w 311"/>
                <a:gd name="T71" fmla="*/ 114 h 310"/>
                <a:gd name="T72" fmla="*/ 238 w 311"/>
                <a:gd name="T73" fmla="*/ 114 h 310"/>
                <a:gd name="T74" fmla="*/ 238 w 311"/>
                <a:gd name="T75"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0">
                  <a:moveTo>
                    <a:pt x="155" y="0"/>
                  </a:moveTo>
                  <a:cubicBezTo>
                    <a:pt x="70" y="0"/>
                    <a:pt x="0" y="69"/>
                    <a:pt x="0" y="155"/>
                  </a:cubicBezTo>
                  <a:cubicBezTo>
                    <a:pt x="0" y="240"/>
                    <a:pt x="70" y="310"/>
                    <a:pt x="155" y="310"/>
                  </a:cubicBezTo>
                  <a:cubicBezTo>
                    <a:pt x="241" y="310"/>
                    <a:pt x="311" y="240"/>
                    <a:pt x="311" y="155"/>
                  </a:cubicBezTo>
                  <a:cubicBezTo>
                    <a:pt x="311" y="69"/>
                    <a:pt x="241" y="0"/>
                    <a:pt x="155" y="0"/>
                  </a:cubicBezTo>
                  <a:close/>
                  <a:moveTo>
                    <a:pt x="187" y="73"/>
                  </a:moveTo>
                  <a:cubicBezTo>
                    <a:pt x="193" y="68"/>
                    <a:pt x="200" y="66"/>
                    <a:pt x="208" y="65"/>
                  </a:cubicBezTo>
                  <a:cubicBezTo>
                    <a:pt x="214" y="64"/>
                    <a:pt x="222" y="64"/>
                    <a:pt x="227" y="67"/>
                  </a:cubicBezTo>
                  <a:cubicBezTo>
                    <a:pt x="242" y="78"/>
                    <a:pt x="227" y="94"/>
                    <a:pt x="217" y="102"/>
                  </a:cubicBezTo>
                  <a:cubicBezTo>
                    <a:pt x="214" y="104"/>
                    <a:pt x="211" y="106"/>
                    <a:pt x="208" y="108"/>
                  </a:cubicBezTo>
                  <a:cubicBezTo>
                    <a:pt x="166" y="108"/>
                    <a:pt x="166" y="108"/>
                    <a:pt x="166" y="108"/>
                  </a:cubicBezTo>
                  <a:cubicBezTo>
                    <a:pt x="168" y="94"/>
                    <a:pt x="175" y="80"/>
                    <a:pt x="187" y="73"/>
                  </a:cubicBezTo>
                  <a:close/>
                  <a:moveTo>
                    <a:pt x="148" y="92"/>
                  </a:moveTo>
                  <a:cubicBezTo>
                    <a:pt x="148" y="82"/>
                    <a:pt x="163" y="82"/>
                    <a:pt x="163" y="92"/>
                  </a:cubicBezTo>
                  <a:cubicBezTo>
                    <a:pt x="163" y="108"/>
                    <a:pt x="163" y="108"/>
                    <a:pt x="163" y="108"/>
                  </a:cubicBezTo>
                  <a:cubicBezTo>
                    <a:pt x="148" y="108"/>
                    <a:pt x="148" y="108"/>
                    <a:pt x="148" y="108"/>
                  </a:cubicBezTo>
                  <a:lnTo>
                    <a:pt x="148" y="92"/>
                  </a:lnTo>
                  <a:close/>
                  <a:moveTo>
                    <a:pt x="83" y="67"/>
                  </a:moveTo>
                  <a:cubicBezTo>
                    <a:pt x="88" y="64"/>
                    <a:pt x="96" y="64"/>
                    <a:pt x="102" y="65"/>
                  </a:cubicBezTo>
                  <a:cubicBezTo>
                    <a:pt x="109" y="66"/>
                    <a:pt x="116" y="68"/>
                    <a:pt x="123" y="73"/>
                  </a:cubicBezTo>
                  <a:cubicBezTo>
                    <a:pt x="135" y="80"/>
                    <a:pt x="142" y="94"/>
                    <a:pt x="143" y="108"/>
                  </a:cubicBezTo>
                  <a:cubicBezTo>
                    <a:pt x="102" y="108"/>
                    <a:pt x="102" y="108"/>
                    <a:pt x="102" y="108"/>
                  </a:cubicBezTo>
                  <a:cubicBezTo>
                    <a:pt x="99" y="106"/>
                    <a:pt x="96" y="104"/>
                    <a:pt x="92" y="102"/>
                  </a:cubicBezTo>
                  <a:cubicBezTo>
                    <a:pt x="82" y="94"/>
                    <a:pt x="67" y="78"/>
                    <a:pt x="83" y="67"/>
                  </a:cubicBezTo>
                  <a:close/>
                  <a:moveTo>
                    <a:pt x="238" y="245"/>
                  </a:moveTo>
                  <a:cubicBezTo>
                    <a:pt x="73" y="245"/>
                    <a:pt x="73" y="245"/>
                    <a:pt x="73" y="245"/>
                  </a:cubicBezTo>
                  <a:cubicBezTo>
                    <a:pt x="73" y="114"/>
                    <a:pt x="73" y="114"/>
                    <a:pt x="73" y="114"/>
                  </a:cubicBezTo>
                  <a:cubicBezTo>
                    <a:pt x="116" y="114"/>
                    <a:pt x="116" y="114"/>
                    <a:pt x="116" y="114"/>
                  </a:cubicBezTo>
                  <a:cubicBezTo>
                    <a:pt x="137" y="114"/>
                    <a:pt x="137" y="114"/>
                    <a:pt x="137" y="114"/>
                  </a:cubicBezTo>
                  <a:cubicBezTo>
                    <a:pt x="137" y="118"/>
                    <a:pt x="137" y="118"/>
                    <a:pt x="137" y="118"/>
                  </a:cubicBezTo>
                  <a:cubicBezTo>
                    <a:pt x="137" y="183"/>
                    <a:pt x="137" y="183"/>
                    <a:pt x="137" y="183"/>
                  </a:cubicBezTo>
                  <a:cubicBezTo>
                    <a:pt x="156" y="167"/>
                    <a:pt x="156" y="167"/>
                    <a:pt x="156" y="167"/>
                  </a:cubicBezTo>
                  <a:cubicBezTo>
                    <a:pt x="175" y="183"/>
                    <a:pt x="175" y="183"/>
                    <a:pt x="175" y="183"/>
                  </a:cubicBezTo>
                  <a:cubicBezTo>
                    <a:pt x="175" y="117"/>
                    <a:pt x="175" y="117"/>
                    <a:pt x="175" y="117"/>
                  </a:cubicBezTo>
                  <a:cubicBezTo>
                    <a:pt x="175" y="114"/>
                    <a:pt x="175" y="114"/>
                    <a:pt x="175" y="114"/>
                  </a:cubicBezTo>
                  <a:cubicBezTo>
                    <a:pt x="194" y="114"/>
                    <a:pt x="194" y="114"/>
                    <a:pt x="194" y="114"/>
                  </a:cubicBezTo>
                  <a:cubicBezTo>
                    <a:pt x="238" y="114"/>
                    <a:pt x="238" y="114"/>
                    <a:pt x="238" y="114"/>
                  </a:cubicBezTo>
                  <a:lnTo>
                    <a:pt x="23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79" name="Group 278"/>
          <p:cNvGrpSpPr/>
          <p:nvPr/>
        </p:nvGrpSpPr>
        <p:grpSpPr>
          <a:xfrm>
            <a:off x="4534319" y="2956544"/>
            <a:ext cx="265739" cy="260275"/>
            <a:chOff x="3659188" y="4076700"/>
            <a:chExt cx="468313" cy="473075"/>
          </a:xfrm>
          <a:solidFill>
            <a:schemeClr val="accent4"/>
          </a:solidFill>
          <a:effectLst>
            <a:outerShdw blurRad="228600" dist="50800" dir="2700000" algn="tl" rotWithShape="0">
              <a:prstClr val="black">
                <a:alpha val="40000"/>
              </a:prstClr>
            </a:outerShdw>
          </a:effectLst>
        </p:grpSpPr>
        <p:sp>
          <p:nvSpPr>
            <p:cNvPr id="280" name="Freeform 154"/>
            <p:cNvSpPr>
              <a:spLocks noEditPoints="1"/>
            </p:cNvSpPr>
            <p:nvPr/>
          </p:nvSpPr>
          <p:spPr bwMode="auto">
            <a:xfrm>
              <a:off x="3659188" y="4076700"/>
              <a:ext cx="225425" cy="473075"/>
            </a:xfrm>
            <a:custGeom>
              <a:avLst/>
              <a:gdLst>
                <a:gd name="T0" fmla="*/ 1 w 60"/>
                <a:gd name="T1" fmla="*/ 122 h 126"/>
                <a:gd name="T2" fmla="*/ 30 w 60"/>
                <a:gd name="T3" fmla="*/ 108 h 126"/>
                <a:gd name="T4" fmla="*/ 59 w 60"/>
                <a:gd name="T5" fmla="*/ 122 h 126"/>
                <a:gd name="T6" fmla="*/ 60 w 60"/>
                <a:gd name="T7" fmla="*/ 122 h 126"/>
                <a:gd name="T8" fmla="*/ 60 w 60"/>
                <a:gd name="T9" fmla="*/ 27 h 126"/>
                <a:gd name="T10" fmla="*/ 59 w 60"/>
                <a:gd name="T11" fmla="*/ 13 h 126"/>
                <a:gd name="T12" fmla="*/ 30 w 60"/>
                <a:gd name="T13" fmla="*/ 0 h 126"/>
                <a:gd name="T14" fmla="*/ 1 w 60"/>
                <a:gd name="T15" fmla="*/ 13 h 126"/>
                <a:gd name="T16" fmla="*/ 0 w 60"/>
                <a:gd name="T17" fmla="*/ 27 h 126"/>
                <a:gd name="T18" fmla="*/ 0 w 60"/>
                <a:gd name="T19" fmla="*/ 122 h 126"/>
                <a:gd name="T20" fmla="*/ 1 w 60"/>
                <a:gd name="T21" fmla="*/ 122 h 126"/>
                <a:gd name="T22" fmla="*/ 9 w 60"/>
                <a:gd name="T23" fmla="*/ 21 h 126"/>
                <a:gd name="T24" fmla="*/ 30 w 60"/>
                <a:gd name="T25" fmla="*/ 17 h 126"/>
                <a:gd name="T26" fmla="*/ 50 w 60"/>
                <a:gd name="T27" fmla="*/ 21 h 126"/>
                <a:gd name="T28" fmla="*/ 51 w 60"/>
                <a:gd name="T29" fmla="*/ 23 h 126"/>
                <a:gd name="T30" fmla="*/ 50 w 60"/>
                <a:gd name="T31" fmla="*/ 24 h 126"/>
                <a:gd name="T32" fmla="*/ 49 w 60"/>
                <a:gd name="T33" fmla="*/ 24 h 126"/>
                <a:gd name="T34" fmla="*/ 45 w 60"/>
                <a:gd name="T35" fmla="*/ 22 h 126"/>
                <a:gd name="T36" fmla="*/ 30 w 60"/>
                <a:gd name="T37" fmla="*/ 20 h 126"/>
                <a:gd name="T38" fmla="*/ 15 w 60"/>
                <a:gd name="T39" fmla="*/ 22 h 126"/>
                <a:gd name="T40" fmla="*/ 11 w 60"/>
                <a:gd name="T41" fmla="*/ 24 h 126"/>
                <a:gd name="T42" fmla="*/ 9 w 60"/>
                <a:gd name="T43" fmla="*/ 23 h 126"/>
                <a:gd name="T44" fmla="*/ 9 w 60"/>
                <a:gd name="T45" fmla="*/ 21 h 126"/>
                <a:gd name="T46" fmla="*/ 9 w 60"/>
                <a:gd name="T47" fmla="*/ 38 h 126"/>
                <a:gd name="T48" fmla="*/ 30 w 60"/>
                <a:gd name="T49" fmla="*/ 34 h 126"/>
                <a:gd name="T50" fmla="*/ 50 w 60"/>
                <a:gd name="T51" fmla="*/ 38 h 126"/>
                <a:gd name="T52" fmla="*/ 51 w 60"/>
                <a:gd name="T53" fmla="*/ 40 h 126"/>
                <a:gd name="T54" fmla="*/ 50 w 60"/>
                <a:gd name="T55" fmla="*/ 41 h 126"/>
                <a:gd name="T56" fmla="*/ 49 w 60"/>
                <a:gd name="T57" fmla="*/ 41 h 126"/>
                <a:gd name="T58" fmla="*/ 45 w 60"/>
                <a:gd name="T59" fmla="*/ 39 h 126"/>
                <a:gd name="T60" fmla="*/ 30 w 60"/>
                <a:gd name="T61" fmla="*/ 37 h 126"/>
                <a:gd name="T62" fmla="*/ 15 w 60"/>
                <a:gd name="T63" fmla="*/ 39 h 126"/>
                <a:gd name="T64" fmla="*/ 11 w 60"/>
                <a:gd name="T65" fmla="*/ 41 h 126"/>
                <a:gd name="T66" fmla="*/ 9 w 60"/>
                <a:gd name="T67" fmla="*/ 40 h 126"/>
                <a:gd name="T68" fmla="*/ 9 w 60"/>
                <a:gd name="T69" fmla="*/ 38 h 126"/>
                <a:gd name="T70" fmla="*/ 9 w 60"/>
                <a:gd name="T71" fmla="*/ 55 h 126"/>
                <a:gd name="T72" fmla="*/ 30 w 60"/>
                <a:gd name="T73" fmla="*/ 51 h 126"/>
                <a:gd name="T74" fmla="*/ 50 w 60"/>
                <a:gd name="T75" fmla="*/ 55 h 126"/>
                <a:gd name="T76" fmla="*/ 51 w 60"/>
                <a:gd name="T77" fmla="*/ 57 h 126"/>
                <a:gd name="T78" fmla="*/ 50 w 60"/>
                <a:gd name="T79" fmla="*/ 58 h 126"/>
                <a:gd name="T80" fmla="*/ 49 w 60"/>
                <a:gd name="T81" fmla="*/ 58 h 126"/>
                <a:gd name="T82" fmla="*/ 45 w 60"/>
                <a:gd name="T83" fmla="*/ 56 h 126"/>
                <a:gd name="T84" fmla="*/ 30 w 60"/>
                <a:gd name="T85" fmla="*/ 54 h 126"/>
                <a:gd name="T86" fmla="*/ 15 w 60"/>
                <a:gd name="T87" fmla="*/ 56 h 126"/>
                <a:gd name="T88" fmla="*/ 11 w 60"/>
                <a:gd name="T89" fmla="*/ 58 h 126"/>
                <a:gd name="T90" fmla="*/ 9 w 60"/>
                <a:gd name="T91" fmla="*/ 57 h 126"/>
                <a:gd name="T92" fmla="*/ 9 w 60"/>
                <a:gd name="T93"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1" y="122"/>
                  </a:moveTo>
                  <a:cubicBezTo>
                    <a:pt x="4" y="111"/>
                    <a:pt x="16" y="108"/>
                    <a:pt x="30" y="108"/>
                  </a:cubicBezTo>
                  <a:cubicBezTo>
                    <a:pt x="44" y="108"/>
                    <a:pt x="55" y="111"/>
                    <a:pt x="59" y="122"/>
                  </a:cubicBez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moveTo>
                    <a:pt x="9" y="21"/>
                  </a:moveTo>
                  <a:cubicBezTo>
                    <a:pt x="14" y="18"/>
                    <a:pt x="21" y="17"/>
                    <a:pt x="30" y="17"/>
                  </a:cubicBezTo>
                  <a:cubicBezTo>
                    <a:pt x="39" y="17"/>
                    <a:pt x="45" y="18"/>
                    <a:pt x="50" y="21"/>
                  </a:cubicBezTo>
                  <a:cubicBezTo>
                    <a:pt x="51" y="21"/>
                    <a:pt x="52" y="22"/>
                    <a:pt x="51" y="23"/>
                  </a:cubicBez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9" y="21"/>
                  </a:cubicBezTo>
                  <a:moveTo>
                    <a:pt x="9" y="38"/>
                  </a:moveTo>
                  <a:cubicBezTo>
                    <a:pt x="14" y="35"/>
                    <a:pt x="21" y="34"/>
                    <a:pt x="30" y="34"/>
                  </a:cubicBezTo>
                  <a:cubicBezTo>
                    <a:pt x="39" y="34"/>
                    <a:pt x="45" y="35"/>
                    <a:pt x="50" y="38"/>
                  </a:cubicBezTo>
                  <a:cubicBezTo>
                    <a:pt x="51" y="38"/>
                    <a:pt x="52" y="39"/>
                    <a:pt x="51" y="40"/>
                  </a:cubicBez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9" y="38"/>
                  </a:cubicBezTo>
                  <a:moveTo>
                    <a:pt x="9" y="55"/>
                  </a:moveTo>
                  <a:cubicBezTo>
                    <a:pt x="14" y="52"/>
                    <a:pt x="21" y="51"/>
                    <a:pt x="30" y="51"/>
                  </a:cubicBezTo>
                  <a:cubicBezTo>
                    <a:pt x="39" y="51"/>
                    <a:pt x="45" y="52"/>
                    <a:pt x="50" y="55"/>
                  </a:cubicBezTo>
                  <a:cubicBezTo>
                    <a:pt x="51" y="55"/>
                    <a:pt x="52" y="56"/>
                    <a:pt x="51" y="57"/>
                  </a:cubicBez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9"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1" name="Freeform 155"/>
            <p:cNvSpPr>
              <a:spLocks noEditPoints="1"/>
            </p:cNvSpPr>
            <p:nvPr/>
          </p:nvSpPr>
          <p:spPr bwMode="auto">
            <a:xfrm>
              <a:off x="3902076" y="4076700"/>
              <a:ext cx="225425" cy="473075"/>
            </a:xfrm>
            <a:custGeom>
              <a:avLst/>
              <a:gdLst>
                <a:gd name="T0" fmla="*/ 59 w 60"/>
                <a:gd name="T1" fmla="*/ 122 h 126"/>
                <a:gd name="T2" fmla="*/ 60 w 60"/>
                <a:gd name="T3" fmla="*/ 122 h 126"/>
                <a:gd name="T4" fmla="*/ 60 w 60"/>
                <a:gd name="T5" fmla="*/ 27 h 126"/>
                <a:gd name="T6" fmla="*/ 59 w 60"/>
                <a:gd name="T7" fmla="*/ 13 h 126"/>
                <a:gd name="T8" fmla="*/ 30 w 60"/>
                <a:gd name="T9" fmla="*/ 0 h 126"/>
                <a:gd name="T10" fmla="*/ 1 w 60"/>
                <a:gd name="T11" fmla="*/ 13 h 126"/>
                <a:gd name="T12" fmla="*/ 0 w 60"/>
                <a:gd name="T13" fmla="*/ 27 h 126"/>
                <a:gd name="T14" fmla="*/ 0 w 60"/>
                <a:gd name="T15" fmla="*/ 122 h 126"/>
                <a:gd name="T16" fmla="*/ 1 w 60"/>
                <a:gd name="T17" fmla="*/ 122 h 126"/>
                <a:gd name="T18" fmla="*/ 30 w 60"/>
                <a:gd name="T19" fmla="*/ 108 h 126"/>
                <a:gd name="T20" fmla="*/ 59 w 60"/>
                <a:gd name="T21" fmla="*/ 122 h 126"/>
                <a:gd name="T22" fmla="*/ 51 w 60"/>
                <a:gd name="T23" fmla="*/ 57 h 126"/>
                <a:gd name="T24" fmla="*/ 50 w 60"/>
                <a:gd name="T25" fmla="*/ 58 h 126"/>
                <a:gd name="T26" fmla="*/ 49 w 60"/>
                <a:gd name="T27" fmla="*/ 58 h 126"/>
                <a:gd name="T28" fmla="*/ 45 w 60"/>
                <a:gd name="T29" fmla="*/ 56 h 126"/>
                <a:gd name="T30" fmla="*/ 30 w 60"/>
                <a:gd name="T31" fmla="*/ 54 h 126"/>
                <a:gd name="T32" fmla="*/ 15 w 60"/>
                <a:gd name="T33" fmla="*/ 56 h 126"/>
                <a:gd name="T34" fmla="*/ 11 w 60"/>
                <a:gd name="T35" fmla="*/ 58 h 126"/>
                <a:gd name="T36" fmla="*/ 9 w 60"/>
                <a:gd name="T37" fmla="*/ 57 h 126"/>
                <a:gd name="T38" fmla="*/ 10 w 60"/>
                <a:gd name="T39" fmla="*/ 55 h 126"/>
                <a:gd name="T40" fmla="*/ 30 w 60"/>
                <a:gd name="T41" fmla="*/ 51 h 126"/>
                <a:gd name="T42" fmla="*/ 51 w 60"/>
                <a:gd name="T43" fmla="*/ 55 h 126"/>
                <a:gd name="T44" fmla="*/ 51 w 60"/>
                <a:gd name="T45" fmla="*/ 57 h 126"/>
                <a:gd name="T46" fmla="*/ 51 w 60"/>
                <a:gd name="T47" fmla="*/ 40 h 126"/>
                <a:gd name="T48" fmla="*/ 50 w 60"/>
                <a:gd name="T49" fmla="*/ 41 h 126"/>
                <a:gd name="T50" fmla="*/ 49 w 60"/>
                <a:gd name="T51" fmla="*/ 41 h 126"/>
                <a:gd name="T52" fmla="*/ 45 w 60"/>
                <a:gd name="T53" fmla="*/ 39 h 126"/>
                <a:gd name="T54" fmla="*/ 30 w 60"/>
                <a:gd name="T55" fmla="*/ 37 h 126"/>
                <a:gd name="T56" fmla="*/ 15 w 60"/>
                <a:gd name="T57" fmla="*/ 39 h 126"/>
                <a:gd name="T58" fmla="*/ 11 w 60"/>
                <a:gd name="T59" fmla="*/ 41 h 126"/>
                <a:gd name="T60" fmla="*/ 9 w 60"/>
                <a:gd name="T61" fmla="*/ 40 h 126"/>
                <a:gd name="T62" fmla="*/ 10 w 60"/>
                <a:gd name="T63" fmla="*/ 38 h 126"/>
                <a:gd name="T64" fmla="*/ 30 w 60"/>
                <a:gd name="T65" fmla="*/ 34 h 126"/>
                <a:gd name="T66" fmla="*/ 51 w 60"/>
                <a:gd name="T67" fmla="*/ 38 h 126"/>
                <a:gd name="T68" fmla="*/ 51 w 60"/>
                <a:gd name="T69" fmla="*/ 40 h 126"/>
                <a:gd name="T70" fmla="*/ 51 w 60"/>
                <a:gd name="T71" fmla="*/ 23 h 126"/>
                <a:gd name="T72" fmla="*/ 50 w 60"/>
                <a:gd name="T73" fmla="*/ 24 h 126"/>
                <a:gd name="T74" fmla="*/ 49 w 60"/>
                <a:gd name="T75" fmla="*/ 24 h 126"/>
                <a:gd name="T76" fmla="*/ 45 w 60"/>
                <a:gd name="T77" fmla="*/ 22 h 126"/>
                <a:gd name="T78" fmla="*/ 30 w 60"/>
                <a:gd name="T79" fmla="*/ 20 h 126"/>
                <a:gd name="T80" fmla="*/ 15 w 60"/>
                <a:gd name="T81" fmla="*/ 22 h 126"/>
                <a:gd name="T82" fmla="*/ 11 w 60"/>
                <a:gd name="T83" fmla="*/ 24 h 126"/>
                <a:gd name="T84" fmla="*/ 9 w 60"/>
                <a:gd name="T85" fmla="*/ 23 h 126"/>
                <a:gd name="T86" fmla="*/ 10 w 60"/>
                <a:gd name="T87" fmla="*/ 21 h 126"/>
                <a:gd name="T88" fmla="*/ 30 w 60"/>
                <a:gd name="T89" fmla="*/ 17 h 126"/>
                <a:gd name="T90" fmla="*/ 51 w 60"/>
                <a:gd name="T91" fmla="*/ 21 h 126"/>
                <a:gd name="T92" fmla="*/ 51 w 60"/>
                <a:gd name="T93"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59" y="122"/>
                  </a:move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cubicBezTo>
                    <a:pt x="4" y="111"/>
                    <a:pt x="16" y="108"/>
                    <a:pt x="30" y="108"/>
                  </a:cubicBezTo>
                  <a:cubicBezTo>
                    <a:pt x="44" y="108"/>
                    <a:pt x="56" y="111"/>
                    <a:pt x="59" y="122"/>
                  </a:cubicBezTo>
                  <a:moveTo>
                    <a:pt x="51" y="57"/>
                  </a:move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10" y="55"/>
                  </a:cubicBezTo>
                  <a:cubicBezTo>
                    <a:pt x="15" y="52"/>
                    <a:pt x="21" y="51"/>
                    <a:pt x="30" y="51"/>
                  </a:cubicBezTo>
                  <a:cubicBezTo>
                    <a:pt x="39" y="51"/>
                    <a:pt x="46" y="52"/>
                    <a:pt x="51" y="55"/>
                  </a:cubicBezTo>
                  <a:cubicBezTo>
                    <a:pt x="51" y="55"/>
                    <a:pt x="52" y="56"/>
                    <a:pt x="51" y="57"/>
                  </a:cubicBezTo>
                  <a:moveTo>
                    <a:pt x="51" y="40"/>
                  </a:move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10" y="38"/>
                  </a:cubicBezTo>
                  <a:cubicBezTo>
                    <a:pt x="15" y="35"/>
                    <a:pt x="21" y="34"/>
                    <a:pt x="30" y="34"/>
                  </a:cubicBezTo>
                  <a:cubicBezTo>
                    <a:pt x="39" y="34"/>
                    <a:pt x="46" y="35"/>
                    <a:pt x="51" y="38"/>
                  </a:cubicBezTo>
                  <a:cubicBezTo>
                    <a:pt x="51" y="38"/>
                    <a:pt x="52" y="39"/>
                    <a:pt x="51" y="40"/>
                  </a:cubicBezTo>
                  <a:moveTo>
                    <a:pt x="51" y="23"/>
                  </a:move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10" y="21"/>
                  </a:cubicBezTo>
                  <a:cubicBezTo>
                    <a:pt x="15" y="18"/>
                    <a:pt x="21" y="17"/>
                    <a:pt x="30" y="17"/>
                  </a:cubicBezTo>
                  <a:cubicBezTo>
                    <a:pt x="39" y="17"/>
                    <a:pt x="46" y="18"/>
                    <a:pt x="51" y="21"/>
                  </a:cubicBezTo>
                  <a:cubicBezTo>
                    <a:pt x="51" y="21"/>
                    <a:pt x="52" y="22"/>
                    <a:pt x="51"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82" name="Group 281"/>
          <p:cNvGrpSpPr/>
          <p:nvPr/>
        </p:nvGrpSpPr>
        <p:grpSpPr>
          <a:xfrm>
            <a:off x="5598177" y="1765220"/>
            <a:ext cx="204484" cy="214858"/>
            <a:chOff x="5534026" y="1911350"/>
            <a:chExt cx="360362" cy="390525"/>
          </a:xfrm>
          <a:solidFill>
            <a:schemeClr val="accent4"/>
          </a:solidFill>
          <a:effectLst>
            <a:outerShdw blurRad="228600" dist="50800" dir="2700000" algn="tl" rotWithShape="0">
              <a:prstClr val="black">
                <a:alpha val="40000"/>
              </a:prstClr>
            </a:outerShdw>
          </a:effectLst>
        </p:grpSpPr>
        <p:sp>
          <p:nvSpPr>
            <p:cNvPr id="283" name="Freeform 156"/>
            <p:cNvSpPr>
              <a:spLocks/>
            </p:cNvSpPr>
            <p:nvPr/>
          </p:nvSpPr>
          <p:spPr bwMode="auto">
            <a:xfrm>
              <a:off x="5534026" y="1911350"/>
              <a:ext cx="344488" cy="206375"/>
            </a:xfrm>
            <a:custGeom>
              <a:avLst/>
              <a:gdLst>
                <a:gd name="T0" fmla="*/ 26 w 92"/>
                <a:gd name="T1" fmla="*/ 30 h 55"/>
                <a:gd name="T2" fmla="*/ 65 w 92"/>
                <a:gd name="T3" fmla="*/ 25 h 55"/>
                <a:gd name="T4" fmla="*/ 56 w 92"/>
                <a:gd name="T5" fmla="*/ 34 h 55"/>
                <a:gd name="T6" fmla="*/ 59 w 92"/>
                <a:gd name="T7" fmla="*/ 41 h 55"/>
                <a:gd name="T8" fmla="*/ 81 w 92"/>
                <a:gd name="T9" fmla="*/ 41 h 55"/>
                <a:gd name="T10" fmla="*/ 83 w 92"/>
                <a:gd name="T11" fmla="*/ 41 h 55"/>
                <a:gd name="T12" fmla="*/ 85 w 92"/>
                <a:gd name="T13" fmla="*/ 41 h 55"/>
                <a:gd name="T14" fmla="*/ 90 w 92"/>
                <a:gd name="T15" fmla="*/ 41 h 55"/>
                <a:gd name="T16" fmla="*/ 92 w 92"/>
                <a:gd name="T17" fmla="*/ 38 h 55"/>
                <a:gd name="T18" fmla="*/ 92 w 92"/>
                <a:gd name="T19" fmla="*/ 7 h 55"/>
                <a:gd name="T20" fmla="*/ 86 w 92"/>
                <a:gd name="T21" fmla="*/ 5 h 55"/>
                <a:gd name="T22" fmla="*/ 77 w 92"/>
                <a:gd name="T23" fmla="*/ 14 h 55"/>
                <a:gd name="T24" fmla="*/ 14 w 92"/>
                <a:gd name="T25" fmla="*/ 19 h 55"/>
                <a:gd name="T26" fmla="*/ 0 w 92"/>
                <a:gd name="T27" fmla="*/ 55 h 55"/>
                <a:gd name="T28" fmla="*/ 17 w 92"/>
                <a:gd name="T29" fmla="*/ 55 h 55"/>
                <a:gd name="T30" fmla="*/ 26 w 92"/>
                <a:gd name="T3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26" y="30"/>
                  </a:moveTo>
                  <a:cubicBezTo>
                    <a:pt x="36" y="19"/>
                    <a:pt x="53" y="18"/>
                    <a:pt x="65" y="25"/>
                  </a:cubicBezTo>
                  <a:cubicBezTo>
                    <a:pt x="61" y="29"/>
                    <a:pt x="56" y="34"/>
                    <a:pt x="56" y="34"/>
                  </a:cubicBezTo>
                  <a:cubicBezTo>
                    <a:pt x="53" y="38"/>
                    <a:pt x="57" y="41"/>
                    <a:pt x="59" y="41"/>
                  </a:cubicBezTo>
                  <a:cubicBezTo>
                    <a:pt x="81" y="41"/>
                    <a:pt x="81" y="41"/>
                    <a:pt x="81" y="41"/>
                  </a:cubicBezTo>
                  <a:cubicBezTo>
                    <a:pt x="82" y="41"/>
                    <a:pt x="83" y="41"/>
                    <a:pt x="83" y="41"/>
                  </a:cubicBezTo>
                  <a:cubicBezTo>
                    <a:pt x="85" y="41"/>
                    <a:pt x="85" y="41"/>
                    <a:pt x="85" y="41"/>
                  </a:cubicBezTo>
                  <a:cubicBezTo>
                    <a:pt x="90" y="41"/>
                    <a:pt x="90" y="41"/>
                    <a:pt x="90" y="41"/>
                  </a:cubicBezTo>
                  <a:cubicBezTo>
                    <a:pt x="91" y="41"/>
                    <a:pt x="92" y="40"/>
                    <a:pt x="92" y="38"/>
                  </a:cubicBezTo>
                  <a:cubicBezTo>
                    <a:pt x="92" y="7"/>
                    <a:pt x="92" y="7"/>
                    <a:pt x="92" y="7"/>
                  </a:cubicBezTo>
                  <a:cubicBezTo>
                    <a:pt x="92" y="5"/>
                    <a:pt x="89" y="2"/>
                    <a:pt x="86" y="5"/>
                  </a:cubicBezTo>
                  <a:cubicBezTo>
                    <a:pt x="86" y="5"/>
                    <a:pt x="80" y="10"/>
                    <a:pt x="77" y="14"/>
                  </a:cubicBezTo>
                  <a:cubicBezTo>
                    <a:pt x="58" y="0"/>
                    <a:pt x="31" y="2"/>
                    <a:pt x="14" y="19"/>
                  </a:cubicBezTo>
                  <a:cubicBezTo>
                    <a:pt x="5" y="29"/>
                    <a:pt x="0" y="42"/>
                    <a:pt x="0" y="55"/>
                  </a:cubicBezTo>
                  <a:cubicBezTo>
                    <a:pt x="17" y="55"/>
                    <a:pt x="17" y="55"/>
                    <a:pt x="17" y="55"/>
                  </a:cubicBezTo>
                  <a:cubicBezTo>
                    <a:pt x="16" y="46"/>
                    <a:pt x="19" y="37"/>
                    <a:pt x="26"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4" name="Freeform 157"/>
            <p:cNvSpPr>
              <a:spLocks/>
            </p:cNvSpPr>
            <p:nvPr/>
          </p:nvSpPr>
          <p:spPr bwMode="auto">
            <a:xfrm>
              <a:off x="5548313" y="2095500"/>
              <a:ext cx="346075" cy="206375"/>
            </a:xfrm>
            <a:custGeom>
              <a:avLst/>
              <a:gdLst>
                <a:gd name="T0" fmla="*/ 75 w 92"/>
                <a:gd name="T1" fmla="*/ 0 h 55"/>
                <a:gd name="T2" fmla="*/ 66 w 92"/>
                <a:gd name="T3" fmla="*/ 25 h 55"/>
                <a:gd name="T4" fmla="*/ 27 w 92"/>
                <a:gd name="T5" fmla="*/ 30 h 55"/>
                <a:gd name="T6" fmla="*/ 36 w 92"/>
                <a:gd name="T7" fmla="*/ 21 h 55"/>
                <a:gd name="T8" fmla="*/ 33 w 92"/>
                <a:gd name="T9" fmla="*/ 14 h 55"/>
                <a:gd name="T10" fmla="*/ 11 w 92"/>
                <a:gd name="T11" fmla="*/ 14 h 55"/>
                <a:gd name="T12" fmla="*/ 8 w 92"/>
                <a:gd name="T13" fmla="*/ 14 h 55"/>
                <a:gd name="T14" fmla="*/ 6 w 92"/>
                <a:gd name="T15" fmla="*/ 14 h 55"/>
                <a:gd name="T16" fmla="*/ 2 w 92"/>
                <a:gd name="T17" fmla="*/ 14 h 55"/>
                <a:gd name="T18" fmla="*/ 0 w 92"/>
                <a:gd name="T19" fmla="*/ 17 h 55"/>
                <a:gd name="T20" fmla="*/ 0 w 92"/>
                <a:gd name="T21" fmla="*/ 48 h 55"/>
                <a:gd name="T22" fmla="*/ 6 w 92"/>
                <a:gd name="T23" fmla="*/ 50 h 55"/>
                <a:gd name="T24" fmla="*/ 15 w 92"/>
                <a:gd name="T25" fmla="*/ 41 h 55"/>
                <a:gd name="T26" fmla="*/ 77 w 92"/>
                <a:gd name="T27" fmla="*/ 36 h 55"/>
                <a:gd name="T28" fmla="*/ 91 w 92"/>
                <a:gd name="T29" fmla="*/ 0 h 55"/>
                <a:gd name="T30" fmla="*/ 75 w 92"/>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75" y="0"/>
                  </a:moveTo>
                  <a:cubicBezTo>
                    <a:pt x="76" y="9"/>
                    <a:pt x="73" y="18"/>
                    <a:pt x="66" y="25"/>
                  </a:cubicBezTo>
                  <a:cubicBezTo>
                    <a:pt x="55" y="36"/>
                    <a:pt x="39" y="37"/>
                    <a:pt x="27" y="30"/>
                  </a:cubicBezTo>
                  <a:cubicBezTo>
                    <a:pt x="31" y="26"/>
                    <a:pt x="36" y="21"/>
                    <a:pt x="36" y="21"/>
                  </a:cubicBezTo>
                  <a:cubicBezTo>
                    <a:pt x="39" y="17"/>
                    <a:pt x="35" y="14"/>
                    <a:pt x="33" y="14"/>
                  </a:cubicBezTo>
                  <a:cubicBezTo>
                    <a:pt x="11" y="14"/>
                    <a:pt x="11" y="14"/>
                    <a:pt x="11" y="14"/>
                  </a:cubicBezTo>
                  <a:cubicBezTo>
                    <a:pt x="9" y="14"/>
                    <a:pt x="8" y="14"/>
                    <a:pt x="8" y="14"/>
                  </a:cubicBezTo>
                  <a:cubicBezTo>
                    <a:pt x="6" y="14"/>
                    <a:pt x="6" y="14"/>
                    <a:pt x="6" y="14"/>
                  </a:cubicBezTo>
                  <a:cubicBezTo>
                    <a:pt x="2" y="14"/>
                    <a:pt x="2" y="14"/>
                    <a:pt x="2" y="14"/>
                  </a:cubicBezTo>
                  <a:cubicBezTo>
                    <a:pt x="1" y="14"/>
                    <a:pt x="0" y="15"/>
                    <a:pt x="0" y="17"/>
                  </a:cubicBezTo>
                  <a:cubicBezTo>
                    <a:pt x="0" y="48"/>
                    <a:pt x="0" y="48"/>
                    <a:pt x="0" y="48"/>
                  </a:cubicBezTo>
                  <a:cubicBezTo>
                    <a:pt x="0" y="50"/>
                    <a:pt x="3" y="53"/>
                    <a:pt x="6" y="50"/>
                  </a:cubicBezTo>
                  <a:cubicBezTo>
                    <a:pt x="6" y="50"/>
                    <a:pt x="11" y="45"/>
                    <a:pt x="15" y="41"/>
                  </a:cubicBezTo>
                  <a:cubicBezTo>
                    <a:pt x="34" y="55"/>
                    <a:pt x="60" y="53"/>
                    <a:pt x="77" y="36"/>
                  </a:cubicBezTo>
                  <a:cubicBezTo>
                    <a:pt x="87" y="26"/>
                    <a:pt x="92" y="13"/>
                    <a:pt x="91" y="0"/>
                  </a:cubicBezTo>
                  <a:cubicBezTo>
                    <a:pt x="75" y="0"/>
                    <a:pt x="75" y="0"/>
                    <a:pt x="7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85" name="Freeform 158"/>
          <p:cNvSpPr>
            <a:spLocks noEditPoints="1"/>
          </p:cNvSpPr>
          <p:nvPr/>
        </p:nvSpPr>
        <p:spPr bwMode="auto">
          <a:xfrm>
            <a:off x="6453046" y="2253453"/>
            <a:ext cx="391853" cy="337134"/>
          </a:xfrm>
          <a:custGeom>
            <a:avLst/>
            <a:gdLst>
              <a:gd name="T0" fmla="*/ 162 w 184"/>
              <a:gd name="T1" fmla="*/ 0 h 163"/>
              <a:gd name="T2" fmla="*/ 21 w 184"/>
              <a:gd name="T3" fmla="*/ 0 h 163"/>
              <a:gd name="T4" fmla="*/ 0 w 184"/>
              <a:gd name="T5" fmla="*/ 21 h 163"/>
              <a:gd name="T6" fmla="*/ 0 w 184"/>
              <a:gd name="T7" fmla="*/ 97 h 163"/>
              <a:gd name="T8" fmla="*/ 21 w 184"/>
              <a:gd name="T9" fmla="*/ 119 h 163"/>
              <a:gd name="T10" fmla="*/ 32 w 184"/>
              <a:gd name="T11" fmla="*/ 119 h 163"/>
              <a:gd name="T12" fmla="*/ 32 w 184"/>
              <a:gd name="T13" fmla="*/ 157 h 163"/>
              <a:gd name="T14" fmla="*/ 34 w 184"/>
              <a:gd name="T15" fmla="*/ 161 h 163"/>
              <a:gd name="T16" fmla="*/ 42 w 184"/>
              <a:gd name="T17" fmla="*/ 161 h 163"/>
              <a:gd name="T18" fmla="*/ 86 w 184"/>
              <a:gd name="T19" fmla="*/ 119 h 163"/>
              <a:gd name="T20" fmla="*/ 162 w 184"/>
              <a:gd name="T21" fmla="*/ 119 h 163"/>
              <a:gd name="T22" fmla="*/ 184 w 184"/>
              <a:gd name="T23" fmla="*/ 97 h 163"/>
              <a:gd name="T24" fmla="*/ 184 w 184"/>
              <a:gd name="T25" fmla="*/ 21 h 163"/>
              <a:gd name="T26" fmla="*/ 162 w 184"/>
              <a:gd name="T27" fmla="*/ 0 h 163"/>
              <a:gd name="T28" fmla="*/ 38 w 184"/>
              <a:gd name="T29" fmla="*/ 32 h 163"/>
              <a:gd name="T30" fmla="*/ 124 w 184"/>
              <a:gd name="T31" fmla="*/ 32 h 163"/>
              <a:gd name="T32" fmla="*/ 130 w 184"/>
              <a:gd name="T33" fmla="*/ 38 h 163"/>
              <a:gd name="T34" fmla="*/ 124 w 184"/>
              <a:gd name="T35" fmla="*/ 43 h 163"/>
              <a:gd name="T36" fmla="*/ 38 w 184"/>
              <a:gd name="T37" fmla="*/ 43 h 163"/>
              <a:gd name="T38" fmla="*/ 32 w 184"/>
              <a:gd name="T39" fmla="*/ 38 h 163"/>
              <a:gd name="T40" fmla="*/ 38 w 184"/>
              <a:gd name="T41" fmla="*/ 32 h 163"/>
              <a:gd name="T42" fmla="*/ 81 w 184"/>
              <a:gd name="T43" fmla="*/ 86 h 163"/>
              <a:gd name="T44" fmla="*/ 38 w 184"/>
              <a:gd name="T45" fmla="*/ 86 h 163"/>
              <a:gd name="T46" fmla="*/ 32 w 184"/>
              <a:gd name="T47" fmla="*/ 81 h 163"/>
              <a:gd name="T48" fmla="*/ 38 w 184"/>
              <a:gd name="T49" fmla="*/ 76 h 163"/>
              <a:gd name="T50" fmla="*/ 81 w 184"/>
              <a:gd name="T51" fmla="*/ 76 h 163"/>
              <a:gd name="T52" fmla="*/ 86 w 184"/>
              <a:gd name="T53" fmla="*/ 81 h 163"/>
              <a:gd name="T54" fmla="*/ 81 w 184"/>
              <a:gd name="T55" fmla="*/ 86 h 163"/>
              <a:gd name="T56" fmla="*/ 146 w 184"/>
              <a:gd name="T57" fmla="*/ 65 h 163"/>
              <a:gd name="T58" fmla="*/ 38 w 184"/>
              <a:gd name="T59" fmla="*/ 65 h 163"/>
              <a:gd name="T60" fmla="*/ 32 w 184"/>
              <a:gd name="T61" fmla="*/ 59 h 163"/>
              <a:gd name="T62" fmla="*/ 38 w 184"/>
              <a:gd name="T63" fmla="*/ 54 h 163"/>
              <a:gd name="T64" fmla="*/ 146 w 184"/>
              <a:gd name="T65" fmla="*/ 54 h 163"/>
              <a:gd name="T66" fmla="*/ 151 w 184"/>
              <a:gd name="T67" fmla="*/ 59 h 163"/>
              <a:gd name="T68" fmla="*/ 146 w 184"/>
              <a:gd name="T69" fmla="*/ 6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 h="163">
                <a:moveTo>
                  <a:pt x="162" y="0"/>
                </a:moveTo>
                <a:cubicBezTo>
                  <a:pt x="21" y="0"/>
                  <a:pt x="21" y="0"/>
                  <a:pt x="21" y="0"/>
                </a:cubicBezTo>
                <a:cubicBezTo>
                  <a:pt x="9" y="0"/>
                  <a:pt x="0" y="9"/>
                  <a:pt x="0" y="21"/>
                </a:cubicBezTo>
                <a:cubicBezTo>
                  <a:pt x="0" y="97"/>
                  <a:pt x="0" y="97"/>
                  <a:pt x="0" y="97"/>
                </a:cubicBezTo>
                <a:cubicBezTo>
                  <a:pt x="0" y="109"/>
                  <a:pt x="9" y="119"/>
                  <a:pt x="21" y="119"/>
                </a:cubicBezTo>
                <a:cubicBezTo>
                  <a:pt x="32" y="119"/>
                  <a:pt x="32" y="119"/>
                  <a:pt x="32" y="119"/>
                </a:cubicBezTo>
                <a:cubicBezTo>
                  <a:pt x="32" y="157"/>
                  <a:pt x="32" y="157"/>
                  <a:pt x="32" y="157"/>
                </a:cubicBezTo>
                <a:cubicBezTo>
                  <a:pt x="32" y="158"/>
                  <a:pt x="33" y="160"/>
                  <a:pt x="34" y="161"/>
                </a:cubicBezTo>
                <a:cubicBezTo>
                  <a:pt x="36" y="163"/>
                  <a:pt x="39" y="163"/>
                  <a:pt x="42" y="161"/>
                </a:cubicBezTo>
                <a:cubicBezTo>
                  <a:pt x="86" y="119"/>
                  <a:pt x="86" y="119"/>
                  <a:pt x="86" y="119"/>
                </a:cubicBezTo>
                <a:cubicBezTo>
                  <a:pt x="162" y="119"/>
                  <a:pt x="162" y="119"/>
                  <a:pt x="162" y="119"/>
                </a:cubicBezTo>
                <a:cubicBezTo>
                  <a:pt x="174" y="119"/>
                  <a:pt x="184" y="109"/>
                  <a:pt x="184" y="97"/>
                </a:cubicBezTo>
                <a:cubicBezTo>
                  <a:pt x="184" y="21"/>
                  <a:pt x="184" y="21"/>
                  <a:pt x="184" y="21"/>
                </a:cubicBezTo>
                <a:cubicBezTo>
                  <a:pt x="184" y="9"/>
                  <a:pt x="174" y="0"/>
                  <a:pt x="162" y="0"/>
                </a:cubicBezTo>
                <a:moveTo>
                  <a:pt x="38" y="32"/>
                </a:moveTo>
                <a:cubicBezTo>
                  <a:pt x="124" y="32"/>
                  <a:pt x="124" y="32"/>
                  <a:pt x="124" y="32"/>
                </a:cubicBezTo>
                <a:cubicBezTo>
                  <a:pt x="127" y="32"/>
                  <a:pt x="130" y="35"/>
                  <a:pt x="130" y="38"/>
                </a:cubicBezTo>
                <a:cubicBezTo>
                  <a:pt x="130" y="41"/>
                  <a:pt x="127" y="43"/>
                  <a:pt x="124" y="43"/>
                </a:cubicBezTo>
                <a:cubicBezTo>
                  <a:pt x="38" y="43"/>
                  <a:pt x="38" y="43"/>
                  <a:pt x="38" y="43"/>
                </a:cubicBezTo>
                <a:cubicBezTo>
                  <a:pt x="35" y="43"/>
                  <a:pt x="32" y="41"/>
                  <a:pt x="32" y="38"/>
                </a:cubicBezTo>
                <a:cubicBezTo>
                  <a:pt x="32" y="35"/>
                  <a:pt x="35" y="32"/>
                  <a:pt x="38" y="32"/>
                </a:cubicBezTo>
                <a:moveTo>
                  <a:pt x="81" y="86"/>
                </a:moveTo>
                <a:cubicBezTo>
                  <a:pt x="38" y="86"/>
                  <a:pt x="38" y="86"/>
                  <a:pt x="38" y="86"/>
                </a:cubicBezTo>
                <a:cubicBezTo>
                  <a:pt x="35" y="86"/>
                  <a:pt x="32" y="84"/>
                  <a:pt x="32" y="81"/>
                </a:cubicBezTo>
                <a:cubicBezTo>
                  <a:pt x="32" y="78"/>
                  <a:pt x="35" y="76"/>
                  <a:pt x="38" y="76"/>
                </a:cubicBezTo>
                <a:cubicBezTo>
                  <a:pt x="81" y="76"/>
                  <a:pt x="81" y="76"/>
                  <a:pt x="81" y="76"/>
                </a:cubicBezTo>
                <a:cubicBezTo>
                  <a:pt x="84" y="76"/>
                  <a:pt x="86" y="78"/>
                  <a:pt x="86" y="81"/>
                </a:cubicBezTo>
                <a:cubicBezTo>
                  <a:pt x="86" y="84"/>
                  <a:pt x="84" y="86"/>
                  <a:pt x="81" y="86"/>
                </a:cubicBezTo>
                <a:moveTo>
                  <a:pt x="146" y="65"/>
                </a:moveTo>
                <a:cubicBezTo>
                  <a:pt x="38" y="65"/>
                  <a:pt x="38" y="65"/>
                  <a:pt x="38" y="65"/>
                </a:cubicBezTo>
                <a:cubicBezTo>
                  <a:pt x="35" y="65"/>
                  <a:pt x="32" y="62"/>
                  <a:pt x="32" y="59"/>
                </a:cubicBezTo>
                <a:cubicBezTo>
                  <a:pt x="32" y="56"/>
                  <a:pt x="35" y="54"/>
                  <a:pt x="38" y="54"/>
                </a:cubicBezTo>
                <a:cubicBezTo>
                  <a:pt x="146" y="54"/>
                  <a:pt x="146" y="54"/>
                  <a:pt x="146" y="54"/>
                </a:cubicBezTo>
                <a:cubicBezTo>
                  <a:pt x="149" y="54"/>
                  <a:pt x="151" y="56"/>
                  <a:pt x="151" y="59"/>
                </a:cubicBezTo>
                <a:cubicBezTo>
                  <a:pt x="151" y="62"/>
                  <a:pt x="149" y="65"/>
                  <a:pt x="146" y="65"/>
                </a:cubicBezTo>
              </a:path>
            </a:pathLst>
          </a:custGeom>
          <a:solidFill>
            <a:schemeClr val="accent4"/>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grpSp>
        <p:nvGrpSpPr>
          <p:cNvPr id="286" name="Group 285"/>
          <p:cNvGrpSpPr/>
          <p:nvPr/>
        </p:nvGrpSpPr>
        <p:grpSpPr>
          <a:xfrm>
            <a:off x="4738802" y="1612375"/>
            <a:ext cx="168452" cy="270755"/>
            <a:chOff x="4019551" y="1633538"/>
            <a:chExt cx="296862" cy="492124"/>
          </a:xfrm>
          <a:solidFill>
            <a:schemeClr val="accent4"/>
          </a:solidFill>
          <a:effectLst>
            <a:outerShdw blurRad="228600" dist="50800" dir="2700000" algn="tl" rotWithShape="0">
              <a:prstClr val="black">
                <a:alpha val="40000"/>
              </a:prstClr>
            </a:outerShdw>
          </a:effectLst>
        </p:grpSpPr>
        <p:sp>
          <p:nvSpPr>
            <p:cNvPr id="287" name="Freeform 191"/>
            <p:cNvSpPr>
              <a:spLocks/>
            </p:cNvSpPr>
            <p:nvPr/>
          </p:nvSpPr>
          <p:spPr bwMode="auto">
            <a:xfrm>
              <a:off x="4019551" y="1708150"/>
              <a:ext cx="255588" cy="417512"/>
            </a:xfrm>
            <a:custGeom>
              <a:avLst/>
              <a:gdLst>
                <a:gd name="T0" fmla="*/ 2 w 161"/>
                <a:gd name="T1" fmla="*/ 263 h 263"/>
                <a:gd name="T2" fmla="*/ 45 w 161"/>
                <a:gd name="T3" fmla="*/ 235 h 263"/>
                <a:gd name="T4" fmla="*/ 132 w 161"/>
                <a:gd name="T5" fmla="*/ 71 h 263"/>
                <a:gd name="T6" fmla="*/ 161 w 161"/>
                <a:gd name="T7" fmla="*/ 19 h 263"/>
                <a:gd name="T8" fmla="*/ 151 w 161"/>
                <a:gd name="T9" fmla="*/ 14 h 263"/>
                <a:gd name="T10" fmla="*/ 144 w 161"/>
                <a:gd name="T11" fmla="*/ 12 h 263"/>
                <a:gd name="T12" fmla="*/ 135 w 161"/>
                <a:gd name="T13" fmla="*/ 7 h 263"/>
                <a:gd name="T14" fmla="*/ 116 w 161"/>
                <a:gd name="T15" fmla="*/ 0 h 263"/>
                <a:gd name="T16" fmla="*/ 106 w 161"/>
                <a:gd name="T17" fmla="*/ 17 h 263"/>
                <a:gd name="T18" fmla="*/ 102 w 161"/>
                <a:gd name="T19" fmla="*/ 26 h 263"/>
                <a:gd name="T20" fmla="*/ 97 w 161"/>
                <a:gd name="T21" fmla="*/ 36 h 263"/>
                <a:gd name="T22" fmla="*/ 64 w 161"/>
                <a:gd name="T23" fmla="*/ 95 h 263"/>
                <a:gd name="T24" fmla="*/ 0 w 161"/>
                <a:gd name="T25" fmla="*/ 216 h 263"/>
                <a:gd name="T26" fmla="*/ 2 w 161"/>
                <a:gd name="T27"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263">
                  <a:moveTo>
                    <a:pt x="2" y="263"/>
                  </a:moveTo>
                  <a:lnTo>
                    <a:pt x="45" y="235"/>
                  </a:lnTo>
                  <a:lnTo>
                    <a:pt x="132" y="71"/>
                  </a:lnTo>
                  <a:lnTo>
                    <a:pt x="161" y="19"/>
                  </a:lnTo>
                  <a:lnTo>
                    <a:pt x="151" y="14"/>
                  </a:lnTo>
                  <a:lnTo>
                    <a:pt x="144" y="12"/>
                  </a:lnTo>
                  <a:lnTo>
                    <a:pt x="135" y="7"/>
                  </a:lnTo>
                  <a:lnTo>
                    <a:pt x="116" y="0"/>
                  </a:lnTo>
                  <a:lnTo>
                    <a:pt x="106" y="17"/>
                  </a:lnTo>
                  <a:lnTo>
                    <a:pt x="102" y="26"/>
                  </a:lnTo>
                  <a:lnTo>
                    <a:pt x="97" y="36"/>
                  </a:lnTo>
                  <a:lnTo>
                    <a:pt x="64" y="95"/>
                  </a:lnTo>
                  <a:lnTo>
                    <a:pt x="0" y="216"/>
                  </a:lnTo>
                  <a:lnTo>
                    <a:pt x="2"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8" name="Freeform 192"/>
            <p:cNvSpPr>
              <a:spLocks/>
            </p:cNvSpPr>
            <p:nvPr/>
          </p:nvSpPr>
          <p:spPr bwMode="auto">
            <a:xfrm>
              <a:off x="4214813" y="1633538"/>
              <a:ext cx="101600" cy="82550"/>
            </a:xfrm>
            <a:custGeom>
              <a:avLst/>
              <a:gdLst>
                <a:gd name="T0" fmla="*/ 19 w 64"/>
                <a:gd name="T1" fmla="*/ 0 h 52"/>
                <a:gd name="T2" fmla="*/ 0 w 64"/>
                <a:gd name="T3" fmla="*/ 33 h 52"/>
                <a:gd name="T4" fmla="*/ 33 w 64"/>
                <a:gd name="T5" fmla="*/ 47 h 52"/>
                <a:gd name="T6" fmla="*/ 42 w 64"/>
                <a:gd name="T7" fmla="*/ 52 h 52"/>
                <a:gd name="T8" fmla="*/ 45 w 64"/>
                <a:gd name="T9" fmla="*/ 52 h 52"/>
                <a:gd name="T10" fmla="*/ 47 w 64"/>
                <a:gd name="T11" fmla="*/ 50 h 52"/>
                <a:gd name="T12" fmla="*/ 52 w 64"/>
                <a:gd name="T13" fmla="*/ 40 h 52"/>
                <a:gd name="T14" fmla="*/ 64 w 64"/>
                <a:gd name="T15" fmla="*/ 19 h 52"/>
                <a:gd name="T16" fmla="*/ 19 w 64"/>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2">
                  <a:moveTo>
                    <a:pt x="19" y="0"/>
                  </a:moveTo>
                  <a:lnTo>
                    <a:pt x="0" y="33"/>
                  </a:lnTo>
                  <a:lnTo>
                    <a:pt x="33" y="47"/>
                  </a:lnTo>
                  <a:lnTo>
                    <a:pt x="42" y="52"/>
                  </a:lnTo>
                  <a:lnTo>
                    <a:pt x="45" y="52"/>
                  </a:lnTo>
                  <a:lnTo>
                    <a:pt x="47" y="50"/>
                  </a:lnTo>
                  <a:lnTo>
                    <a:pt x="52" y="40"/>
                  </a:lnTo>
                  <a:lnTo>
                    <a:pt x="64" y="19"/>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89" name="Group 288"/>
          <p:cNvGrpSpPr/>
          <p:nvPr/>
        </p:nvGrpSpPr>
        <p:grpSpPr>
          <a:xfrm>
            <a:off x="5154076" y="1196634"/>
            <a:ext cx="272947" cy="266388"/>
            <a:chOff x="4751388" y="877888"/>
            <a:chExt cx="481013" cy="484187"/>
          </a:xfrm>
          <a:solidFill>
            <a:schemeClr val="accent4"/>
          </a:solidFill>
          <a:effectLst>
            <a:outerShdw blurRad="228600" dist="50800" dir="2700000" algn="tl" rotWithShape="0">
              <a:prstClr val="black">
                <a:alpha val="40000"/>
              </a:prstClr>
            </a:outerShdw>
          </a:effectLst>
        </p:grpSpPr>
        <p:sp>
          <p:nvSpPr>
            <p:cNvPr id="290" name="Oval 195"/>
            <p:cNvSpPr>
              <a:spLocks noChangeArrowheads="1"/>
            </p:cNvSpPr>
            <p:nvPr/>
          </p:nvSpPr>
          <p:spPr bwMode="auto">
            <a:xfrm>
              <a:off x="4830763" y="960438"/>
              <a:ext cx="323850" cy="3190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1" name="Rectangle 196"/>
            <p:cNvSpPr>
              <a:spLocks noChangeArrowheads="1"/>
            </p:cNvSpPr>
            <p:nvPr/>
          </p:nvSpPr>
          <p:spPr bwMode="auto">
            <a:xfrm>
              <a:off x="4973638" y="877888"/>
              <a:ext cx="41275"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2" name="Rectangle 197"/>
            <p:cNvSpPr>
              <a:spLocks noChangeArrowheads="1"/>
            </p:cNvSpPr>
            <p:nvPr/>
          </p:nvSpPr>
          <p:spPr bwMode="auto">
            <a:xfrm>
              <a:off x="5176838" y="1100138"/>
              <a:ext cx="5556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3" name="Rectangle 198"/>
            <p:cNvSpPr>
              <a:spLocks noChangeArrowheads="1"/>
            </p:cNvSpPr>
            <p:nvPr/>
          </p:nvSpPr>
          <p:spPr bwMode="auto">
            <a:xfrm>
              <a:off x="4973638" y="1303338"/>
              <a:ext cx="41275"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4" name="Rectangle 199"/>
            <p:cNvSpPr>
              <a:spLocks noChangeArrowheads="1"/>
            </p:cNvSpPr>
            <p:nvPr/>
          </p:nvSpPr>
          <p:spPr bwMode="auto">
            <a:xfrm>
              <a:off x="4751388" y="1100138"/>
              <a:ext cx="57150"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5" name="Freeform 200"/>
            <p:cNvSpPr>
              <a:spLocks/>
            </p:cNvSpPr>
            <p:nvPr/>
          </p:nvSpPr>
          <p:spPr bwMode="auto">
            <a:xfrm>
              <a:off x="5108576" y="935038"/>
              <a:ext cx="68263" cy="71437"/>
            </a:xfrm>
            <a:custGeom>
              <a:avLst/>
              <a:gdLst>
                <a:gd name="T0" fmla="*/ 43 w 43"/>
                <a:gd name="T1" fmla="*/ 18 h 45"/>
                <a:gd name="T2" fmla="*/ 19 w 43"/>
                <a:gd name="T3" fmla="*/ 45 h 45"/>
                <a:gd name="T4" fmla="*/ 0 w 43"/>
                <a:gd name="T5" fmla="*/ 26 h 45"/>
                <a:gd name="T6" fmla="*/ 26 w 43"/>
                <a:gd name="T7" fmla="*/ 0 h 45"/>
                <a:gd name="T8" fmla="*/ 43 w 43"/>
                <a:gd name="T9" fmla="*/ 18 h 45"/>
              </a:gdLst>
              <a:ahLst/>
              <a:cxnLst>
                <a:cxn ang="0">
                  <a:pos x="T0" y="T1"/>
                </a:cxn>
                <a:cxn ang="0">
                  <a:pos x="T2" y="T3"/>
                </a:cxn>
                <a:cxn ang="0">
                  <a:pos x="T4" y="T5"/>
                </a:cxn>
                <a:cxn ang="0">
                  <a:pos x="T6" y="T7"/>
                </a:cxn>
                <a:cxn ang="0">
                  <a:pos x="T8" y="T9"/>
                </a:cxn>
              </a:cxnLst>
              <a:rect l="0" t="0" r="r" b="b"/>
              <a:pathLst>
                <a:path w="43" h="45">
                  <a:moveTo>
                    <a:pt x="43" y="18"/>
                  </a:moveTo>
                  <a:lnTo>
                    <a:pt x="19" y="45"/>
                  </a:lnTo>
                  <a:lnTo>
                    <a:pt x="0" y="26"/>
                  </a:lnTo>
                  <a:lnTo>
                    <a:pt x="26" y="0"/>
                  </a:lnTo>
                  <a:lnTo>
                    <a:pt x="4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6" name="Freeform 201"/>
            <p:cNvSpPr>
              <a:spLocks/>
            </p:cNvSpPr>
            <p:nvPr/>
          </p:nvSpPr>
          <p:spPr bwMode="auto">
            <a:xfrm>
              <a:off x="5108576" y="1235075"/>
              <a:ext cx="68263" cy="71437"/>
            </a:xfrm>
            <a:custGeom>
              <a:avLst/>
              <a:gdLst>
                <a:gd name="T0" fmla="*/ 19 w 43"/>
                <a:gd name="T1" fmla="*/ 0 h 45"/>
                <a:gd name="T2" fmla="*/ 43 w 43"/>
                <a:gd name="T3" fmla="*/ 26 h 45"/>
                <a:gd name="T4" fmla="*/ 26 w 43"/>
                <a:gd name="T5" fmla="*/ 45 h 45"/>
                <a:gd name="T6" fmla="*/ 0 w 43"/>
                <a:gd name="T7" fmla="*/ 19 h 45"/>
                <a:gd name="T8" fmla="*/ 19 w 43"/>
                <a:gd name="T9" fmla="*/ 0 h 45"/>
              </a:gdLst>
              <a:ahLst/>
              <a:cxnLst>
                <a:cxn ang="0">
                  <a:pos x="T0" y="T1"/>
                </a:cxn>
                <a:cxn ang="0">
                  <a:pos x="T2" y="T3"/>
                </a:cxn>
                <a:cxn ang="0">
                  <a:pos x="T4" y="T5"/>
                </a:cxn>
                <a:cxn ang="0">
                  <a:pos x="T6" y="T7"/>
                </a:cxn>
                <a:cxn ang="0">
                  <a:pos x="T8" y="T9"/>
                </a:cxn>
              </a:cxnLst>
              <a:rect l="0" t="0" r="r" b="b"/>
              <a:pathLst>
                <a:path w="43" h="45">
                  <a:moveTo>
                    <a:pt x="19" y="0"/>
                  </a:moveTo>
                  <a:lnTo>
                    <a:pt x="43" y="26"/>
                  </a:lnTo>
                  <a:lnTo>
                    <a:pt x="26" y="45"/>
                  </a:lnTo>
                  <a:lnTo>
                    <a:pt x="0" y="19"/>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7" name="Freeform 202"/>
            <p:cNvSpPr>
              <a:spLocks/>
            </p:cNvSpPr>
            <p:nvPr/>
          </p:nvSpPr>
          <p:spPr bwMode="auto">
            <a:xfrm>
              <a:off x="4808538" y="1235075"/>
              <a:ext cx="66675" cy="71437"/>
            </a:xfrm>
            <a:custGeom>
              <a:avLst/>
              <a:gdLst>
                <a:gd name="T0" fmla="*/ 26 w 42"/>
                <a:gd name="T1" fmla="*/ 0 h 45"/>
                <a:gd name="T2" fmla="*/ 42 w 42"/>
                <a:gd name="T3" fmla="*/ 19 h 45"/>
                <a:gd name="T4" fmla="*/ 19 w 42"/>
                <a:gd name="T5" fmla="*/ 45 h 45"/>
                <a:gd name="T6" fmla="*/ 0 w 42"/>
                <a:gd name="T7" fmla="*/ 26 h 45"/>
                <a:gd name="T8" fmla="*/ 26 w 42"/>
                <a:gd name="T9" fmla="*/ 0 h 45"/>
              </a:gdLst>
              <a:ahLst/>
              <a:cxnLst>
                <a:cxn ang="0">
                  <a:pos x="T0" y="T1"/>
                </a:cxn>
                <a:cxn ang="0">
                  <a:pos x="T2" y="T3"/>
                </a:cxn>
                <a:cxn ang="0">
                  <a:pos x="T4" y="T5"/>
                </a:cxn>
                <a:cxn ang="0">
                  <a:pos x="T6" y="T7"/>
                </a:cxn>
                <a:cxn ang="0">
                  <a:pos x="T8" y="T9"/>
                </a:cxn>
              </a:cxnLst>
              <a:rect l="0" t="0" r="r" b="b"/>
              <a:pathLst>
                <a:path w="42" h="45">
                  <a:moveTo>
                    <a:pt x="26" y="0"/>
                  </a:moveTo>
                  <a:lnTo>
                    <a:pt x="42" y="19"/>
                  </a:lnTo>
                  <a:lnTo>
                    <a:pt x="19" y="45"/>
                  </a:lnTo>
                  <a:lnTo>
                    <a:pt x="0" y="26"/>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8" name="Freeform 203"/>
            <p:cNvSpPr>
              <a:spLocks/>
            </p:cNvSpPr>
            <p:nvPr/>
          </p:nvSpPr>
          <p:spPr bwMode="auto">
            <a:xfrm>
              <a:off x="4808538" y="935038"/>
              <a:ext cx="66675" cy="71437"/>
            </a:xfrm>
            <a:custGeom>
              <a:avLst/>
              <a:gdLst>
                <a:gd name="T0" fmla="*/ 42 w 42"/>
                <a:gd name="T1" fmla="*/ 26 h 45"/>
                <a:gd name="T2" fmla="*/ 26 w 42"/>
                <a:gd name="T3" fmla="*/ 45 h 45"/>
                <a:gd name="T4" fmla="*/ 0 w 42"/>
                <a:gd name="T5" fmla="*/ 18 h 45"/>
                <a:gd name="T6" fmla="*/ 19 w 42"/>
                <a:gd name="T7" fmla="*/ 0 h 45"/>
                <a:gd name="T8" fmla="*/ 42 w 42"/>
                <a:gd name="T9" fmla="*/ 26 h 45"/>
              </a:gdLst>
              <a:ahLst/>
              <a:cxnLst>
                <a:cxn ang="0">
                  <a:pos x="T0" y="T1"/>
                </a:cxn>
                <a:cxn ang="0">
                  <a:pos x="T2" y="T3"/>
                </a:cxn>
                <a:cxn ang="0">
                  <a:pos x="T4" y="T5"/>
                </a:cxn>
                <a:cxn ang="0">
                  <a:pos x="T6" y="T7"/>
                </a:cxn>
                <a:cxn ang="0">
                  <a:pos x="T8" y="T9"/>
                </a:cxn>
              </a:cxnLst>
              <a:rect l="0" t="0" r="r" b="b"/>
              <a:pathLst>
                <a:path w="42" h="45">
                  <a:moveTo>
                    <a:pt x="42" y="26"/>
                  </a:moveTo>
                  <a:lnTo>
                    <a:pt x="26" y="45"/>
                  </a:lnTo>
                  <a:lnTo>
                    <a:pt x="0" y="18"/>
                  </a:lnTo>
                  <a:lnTo>
                    <a:pt x="19" y="0"/>
                  </a:lnTo>
                  <a:lnTo>
                    <a:pt x="4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9" name="Freeform 204"/>
            <p:cNvSpPr>
              <a:spLocks/>
            </p:cNvSpPr>
            <p:nvPr/>
          </p:nvSpPr>
          <p:spPr bwMode="auto">
            <a:xfrm>
              <a:off x="5045076" y="889000"/>
              <a:ext cx="60325" cy="68262"/>
            </a:xfrm>
            <a:custGeom>
              <a:avLst/>
              <a:gdLst>
                <a:gd name="T0" fmla="*/ 38 w 38"/>
                <a:gd name="T1" fmla="*/ 10 h 43"/>
                <a:gd name="T2" fmla="*/ 24 w 38"/>
                <a:gd name="T3" fmla="*/ 43 h 43"/>
                <a:gd name="T4" fmla="*/ 0 w 38"/>
                <a:gd name="T5" fmla="*/ 33 h 43"/>
                <a:gd name="T6" fmla="*/ 12 w 38"/>
                <a:gd name="T7" fmla="*/ 0 h 43"/>
                <a:gd name="T8" fmla="*/ 38 w 38"/>
                <a:gd name="T9" fmla="*/ 10 h 43"/>
              </a:gdLst>
              <a:ahLst/>
              <a:cxnLst>
                <a:cxn ang="0">
                  <a:pos x="T0" y="T1"/>
                </a:cxn>
                <a:cxn ang="0">
                  <a:pos x="T2" y="T3"/>
                </a:cxn>
                <a:cxn ang="0">
                  <a:pos x="T4" y="T5"/>
                </a:cxn>
                <a:cxn ang="0">
                  <a:pos x="T6" y="T7"/>
                </a:cxn>
                <a:cxn ang="0">
                  <a:pos x="T8" y="T9"/>
                </a:cxn>
              </a:cxnLst>
              <a:rect l="0" t="0" r="r" b="b"/>
              <a:pathLst>
                <a:path w="38" h="43">
                  <a:moveTo>
                    <a:pt x="38" y="10"/>
                  </a:moveTo>
                  <a:lnTo>
                    <a:pt x="24" y="43"/>
                  </a:lnTo>
                  <a:lnTo>
                    <a:pt x="0" y="33"/>
                  </a:lnTo>
                  <a:lnTo>
                    <a:pt x="12" y="0"/>
                  </a:lnTo>
                  <a:lnTo>
                    <a:pt x="3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0" name="Freeform 205"/>
            <p:cNvSpPr>
              <a:spLocks/>
            </p:cNvSpPr>
            <p:nvPr/>
          </p:nvSpPr>
          <p:spPr bwMode="auto">
            <a:xfrm>
              <a:off x="5154613" y="1171575"/>
              <a:ext cx="71438" cy="60325"/>
            </a:xfrm>
            <a:custGeom>
              <a:avLst/>
              <a:gdLst>
                <a:gd name="T0" fmla="*/ 9 w 45"/>
                <a:gd name="T1" fmla="*/ 0 h 38"/>
                <a:gd name="T2" fmla="*/ 45 w 45"/>
                <a:gd name="T3" fmla="*/ 14 h 38"/>
                <a:gd name="T4" fmla="*/ 33 w 45"/>
                <a:gd name="T5" fmla="*/ 38 h 38"/>
                <a:gd name="T6" fmla="*/ 0 w 45"/>
                <a:gd name="T7" fmla="*/ 23 h 38"/>
                <a:gd name="T8" fmla="*/ 9 w 45"/>
                <a:gd name="T9" fmla="*/ 0 h 38"/>
              </a:gdLst>
              <a:ahLst/>
              <a:cxnLst>
                <a:cxn ang="0">
                  <a:pos x="T0" y="T1"/>
                </a:cxn>
                <a:cxn ang="0">
                  <a:pos x="T2" y="T3"/>
                </a:cxn>
                <a:cxn ang="0">
                  <a:pos x="T4" y="T5"/>
                </a:cxn>
                <a:cxn ang="0">
                  <a:pos x="T6" y="T7"/>
                </a:cxn>
                <a:cxn ang="0">
                  <a:pos x="T8" y="T9"/>
                </a:cxn>
              </a:cxnLst>
              <a:rect l="0" t="0" r="r" b="b"/>
              <a:pathLst>
                <a:path w="45" h="38">
                  <a:moveTo>
                    <a:pt x="9" y="0"/>
                  </a:moveTo>
                  <a:lnTo>
                    <a:pt x="45" y="14"/>
                  </a:lnTo>
                  <a:lnTo>
                    <a:pt x="33" y="38"/>
                  </a:lnTo>
                  <a:lnTo>
                    <a:pt x="0" y="2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1" name="Freeform 206"/>
            <p:cNvSpPr>
              <a:spLocks/>
            </p:cNvSpPr>
            <p:nvPr/>
          </p:nvSpPr>
          <p:spPr bwMode="auto">
            <a:xfrm>
              <a:off x="4883151" y="1284288"/>
              <a:ext cx="60325" cy="66675"/>
            </a:xfrm>
            <a:custGeom>
              <a:avLst/>
              <a:gdLst>
                <a:gd name="T0" fmla="*/ 38 w 38"/>
                <a:gd name="T1" fmla="*/ 9 h 42"/>
                <a:gd name="T2" fmla="*/ 24 w 38"/>
                <a:gd name="T3" fmla="*/ 42 h 42"/>
                <a:gd name="T4" fmla="*/ 0 w 38"/>
                <a:gd name="T5" fmla="*/ 33 h 42"/>
                <a:gd name="T6" fmla="*/ 14 w 38"/>
                <a:gd name="T7" fmla="*/ 0 h 42"/>
                <a:gd name="T8" fmla="*/ 38 w 38"/>
                <a:gd name="T9" fmla="*/ 9 h 42"/>
              </a:gdLst>
              <a:ahLst/>
              <a:cxnLst>
                <a:cxn ang="0">
                  <a:pos x="T0" y="T1"/>
                </a:cxn>
                <a:cxn ang="0">
                  <a:pos x="T2" y="T3"/>
                </a:cxn>
                <a:cxn ang="0">
                  <a:pos x="T4" y="T5"/>
                </a:cxn>
                <a:cxn ang="0">
                  <a:pos x="T6" y="T7"/>
                </a:cxn>
                <a:cxn ang="0">
                  <a:pos x="T8" y="T9"/>
                </a:cxn>
              </a:cxnLst>
              <a:rect l="0" t="0" r="r" b="b"/>
              <a:pathLst>
                <a:path w="38" h="42">
                  <a:moveTo>
                    <a:pt x="38" y="9"/>
                  </a:moveTo>
                  <a:lnTo>
                    <a:pt x="24" y="42"/>
                  </a:lnTo>
                  <a:lnTo>
                    <a:pt x="0" y="33"/>
                  </a:lnTo>
                  <a:lnTo>
                    <a:pt x="14" y="0"/>
                  </a:lnTo>
                  <a:lnTo>
                    <a:pt x="3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2" name="Freeform 207"/>
            <p:cNvSpPr>
              <a:spLocks/>
            </p:cNvSpPr>
            <p:nvPr/>
          </p:nvSpPr>
          <p:spPr bwMode="auto">
            <a:xfrm>
              <a:off x="4762501" y="1009650"/>
              <a:ext cx="68263" cy="60325"/>
            </a:xfrm>
            <a:custGeom>
              <a:avLst/>
              <a:gdLst>
                <a:gd name="T0" fmla="*/ 34 w 43"/>
                <a:gd name="T1" fmla="*/ 38 h 38"/>
                <a:gd name="T2" fmla="*/ 0 w 43"/>
                <a:gd name="T3" fmla="*/ 24 h 38"/>
                <a:gd name="T4" fmla="*/ 10 w 43"/>
                <a:gd name="T5" fmla="*/ 0 h 38"/>
                <a:gd name="T6" fmla="*/ 43 w 43"/>
                <a:gd name="T7" fmla="*/ 14 h 38"/>
                <a:gd name="T8" fmla="*/ 34 w 43"/>
                <a:gd name="T9" fmla="*/ 38 h 38"/>
              </a:gdLst>
              <a:ahLst/>
              <a:cxnLst>
                <a:cxn ang="0">
                  <a:pos x="T0" y="T1"/>
                </a:cxn>
                <a:cxn ang="0">
                  <a:pos x="T2" y="T3"/>
                </a:cxn>
                <a:cxn ang="0">
                  <a:pos x="T4" y="T5"/>
                </a:cxn>
                <a:cxn ang="0">
                  <a:pos x="T6" y="T7"/>
                </a:cxn>
                <a:cxn ang="0">
                  <a:pos x="T8" y="T9"/>
                </a:cxn>
              </a:cxnLst>
              <a:rect l="0" t="0" r="r" b="b"/>
              <a:pathLst>
                <a:path w="43" h="38">
                  <a:moveTo>
                    <a:pt x="34" y="38"/>
                  </a:moveTo>
                  <a:lnTo>
                    <a:pt x="0" y="24"/>
                  </a:lnTo>
                  <a:lnTo>
                    <a:pt x="10" y="0"/>
                  </a:lnTo>
                  <a:lnTo>
                    <a:pt x="43" y="14"/>
                  </a:lnTo>
                  <a:lnTo>
                    <a:pt x="34"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3" name="Freeform 208"/>
            <p:cNvSpPr>
              <a:spLocks/>
            </p:cNvSpPr>
            <p:nvPr/>
          </p:nvSpPr>
          <p:spPr bwMode="auto">
            <a:xfrm>
              <a:off x="5154613" y="1009650"/>
              <a:ext cx="66675" cy="60325"/>
            </a:xfrm>
            <a:custGeom>
              <a:avLst/>
              <a:gdLst>
                <a:gd name="T0" fmla="*/ 0 w 42"/>
                <a:gd name="T1" fmla="*/ 14 h 38"/>
                <a:gd name="T2" fmla="*/ 33 w 42"/>
                <a:gd name="T3" fmla="*/ 0 h 38"/>
                <a:gd name="T4" fmla="*/ 42 w 42"/>
                <a:gd name="T5" fmla="*/ 24 h 38"/>
                <a:gd name="T6" fmla="*/ 9 w 42"/>
                <a:gd name="T7" fmla="*/ 38 h 38"/>
                <a:gd name="T8" fmla="*/ 0 w 42"/>
                <a:gd name="T9" fmla="*/ 14 h 38"/>
              </a:gdLst>
              <a:ahLst/>
              <a:cxnLst>
                <a:cxn ang="0">
                  <a:pos x="T0" y="T1"/>
                </a:cxn>
                <a:cxn ang="0">
                  <a:pos x="T2" y="T3"/>
                </a:cxn>
                <a:cxn ang="0">
                  <a:pos x="T4" y="T5"/>
                </a:cxn>
                <a:cxn ang="0">
                  <a:pos x="T6" y="T7"/>
                </a:cxn>
                <a:cxn ang="0">
                  <a:pos x="T8" y="T9"/>
                </a:cxn>
              </a:cxnLst>
              <a:rect l="0" t="0" r="r" b="b"/>
              <a:pathLst>
                <a:path w="42" h="38">
                  <a:moveTo>
                    <a:pt x="0" y="14"/>
                  </a:moveTo>
                  <a:lnTo>
                    <a:pt x="33" y="0"/>
                  </a:lnTo>
                  <a:lnTo>
                    <a:pt x="42" y="24"/>
                  </a:lnTo>
                  <a:lnTo>
                    <a:pt x="9" y="3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4" name="Freeform 209"/>
            <p:cNvSpPr>
              <a:spLocks/>
            </p:cNvSpPr>
            <p:nvPr/>
          </p:nvSpPr>
          <p:spPr bwMode="auto">
            <a:xfrm>
              <a:off x="5045076" y="1279525"/>
              <a:ext cx="60325" cy="71437"/>
            </a:xfrm>
            <a:custGeom>
              <a:avLst/>
              <a:gdLst>
                <a:gd name="T0" fmla="*/ 38 w 38"/>
                <a:gd name="T1" fmla="*/ 33 h 45"/>
                <a:gd name="T2" fmla="*/ 14 w 38"/>
                <a:gd name="T3" fmla="*/ 45 h 45"/>
                <a:gd name="T4" fmla="*/ 0 w 38"/>
                <a:gd name="T5" fmla="*/ 12 h 45"/>
                <a:gd name="T6" fmla="*/ 24 w 38"/>
                <a:gd name="T7" fmla="*/ 0 h 45"/>
                <a:gd name="T8" fmla="*/ 38 w 38"/>
                <a:gd name="T9" fmla="*/ 33 h 45"/>
              </a:gdLst>
              <a:ahLst/>
              <a:cxnLst>
                <a:cxn ang="0">
                  <a:pos x="T0" y="T1"/>
                </a:cxn>
                <a:cxn ang="0">
                  <a:pos x="T2" y="T3"/>
                </a:cxn>
                <a:cxn ang="0">
                  <a:pos x="T4" y="T5"/>
                </a:cxn>
                <a:cxn ang="0">
                  <a:pos x="T6" y="T7"/>
                </a:cxn>
                <a:cxn ang="0">
                  <a:pos x="T8" y="T9"/>
                </a:cxn>
              </a:cxnLst>
              <a:rect l="0" t="0" r="r" b="b"/>
              <a:pathLst>
                <a:path w="38" h="45">
                  <a:moveTo>
                    <a:pt x="38" y="33"/>
                  </a:moveTo>
                  <a:lnTo>
                    <a:pt x="14" y="45"/>
                  </a:lnTo>
                  <a:lnTo>
                    <a:pt x="0" y="12"/>
                  </a:lnTo>
                  <a:lnTo>
                    <a:pt x="24" y="0"/>
                  </a:lnTo>
                  <a:lnTo>
                    <a:pt x="3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5" name="Freeform 210"/>
            <p:cNvSpPr>
              <a:spLocks/>
            </p:cNvSpPr>
            <p:nvPr/>
          </p:nvSpPr>
          <p:spPr bwMode="auto">
            <a:xfrm>
              <a:off x="4762501" y="1171575"/>
              <a:ext cx="68263" cy="60325"/>
            </a:xfrm>
            <a:custGeom>
              <a:avLst/>
              <a:gdLst>
                <a:gd name="T0" fmla="*/ 43 w 43"/>
                <a:gd name="T1" fmla="*/ 23 h 38"/>
                <a:gd name="T2" fmla="*/ 10 w 43"/>
                <a:gd name="T3" fmla="*/ 38 h 38"/>
                <a:gd name="T4" fmla="*/ 0 w 43"/>
                <a:gd name="T5" fmla="*/ 14 h 38"/>
                <a:gd name="T6" fmla="*/ 34 w 43"/>
                <a:gd name="T7" fmla="*/ 0 h 38"/>
                <a:gd name="T8" fmla="*/ 43 w 43"/>
                <a:gd name="T9" fmla="*/ 23 h 38"/>
              </a:gdLst>
              <a:ahLst/>
              <a:cxnLst>
                <a:cxn ang="0">
                  <a:pos x="T0" y="T1"/>
                </a:cxn>
                <a:cxn ang="0">
                  <a:pos x="T2" y="T3"/>
                </a:cxn>
                <a:cxn ang="0">
                  <a:pos x="T4" y="T5"/>
                </a:cxn>
                <a:cxn ang="0">
                  <a:pos x="T6" y="T7"/>
                </a:cxn>
                <a:cxn ang="0">
                  <a:pos x="T8" y="T9"/>
                </a:cxn>
              </a:cxnLst>
              <a:rect l="0" t="0" r="r" b="b"/>
              <a:pathLst>
                <a:path w="43" h="38">
                  <a:moveTo>
                    <a:pt x="43" y="23"/>
                  </a:moveTo>
                  <a:lnTo>
                    <a:pt x="10" y="38"/>
                  </a:lnTo>
                  <a:lnTo>
                    <a:pt x="0" y="14"/>
                  </a:lnTo>
                  <a:lnTo>
                    <a:pt x="34" y="0"/>
                  </a:lnTo>
                  <a:lnTo>
                    <a:pt x="4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6" name="Freeform 211"/>
            <p:cNvSpPr>
              <a:spLocks/>
            </p:cNvSpPr>
            <p:nvPr/>
          </p:nvSpPr>
          <p:spPr bwMode="auto">
            <a:xfrm>
              <a:off x="4879976" y="889000"/>
              <a:ext cx="60325" cy="68262"/>
            </a:xfrm>
            <a:custGeom>
              <a:avLst/>
              <a:gdLst>
                <a:gd name="T0" fmla="*/ 38 w 38"/>
                <a:gd name="T1" fmla="*/ 33 h 43"/>
                <a:gd name="T2" fmla="*/ 14 w 38"/>
                <a:gd name="T3" fmla="*/ 43 h 43"/>
                <a:gd name="T4" fmla="*/ 0 w 38"/>
                <a:gd name="T5" fmla="*/ 10 h 43"/>
                <a:gd name="T6" fmla="*/ 23 w 38"/>
                <a:gd name="T7" fmla="*/ 0 h 43"/>
                <a:gd name="T8" fmla="*/ 38 w 38"/>
                <a:gd name="T9" fmla="*/ 33 h 43"/>
              </a:gdLst>
              <a:ahLst/>
              <a:cxnLst>
                <a:cxn ang="0">
                  <a:pos x="T0" y="T1"/>
                </a:cxn>
                <a:cxn ang="0">
                  <a:pos x="T2" y="T3"/>
                </a:cxn>
                <a:cxn ang="0">
                  <a:pos x="T4" y="T5"/>
                </a:cxn>
                <a:cxn ang="0">
                  <a:pos x="T6" y="T7"/>
                </a:cxn>
                <a:cxn ang="0">
                  <a:pos x="T8" y="T9"/>
                </a:cxn>
              </a:cxnLst>
              <a:rect l="0" t="0" r="r" b="b"/>
              <a:pathLst>
                <a:path w="38" h="43">
                  <a:moveTo>
                    <a:pt x="38" y="33"/>
                  </a:moveTo>
                  <a:lnTo>
                    <a:pt x="14" y="43"/>
                  </a:lnTo>
                  <a:lnTo>
                    <a:pt x="0" y="10"/>
                  </a:lnTo>
                  <a:lnTo>
                    <a:pt x="23" y="0"/>
                  </a:lnTo>
                  <a:lnTo>
                    <a:pt x="3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07" name="Freeform 212"/>
          <p:cNvSpPr>
            <a:spLocks/>
          </p:cNvSpPr>
          <p:nvPr/>
        </p:nvSpPr>
        <p:spPr bwMode="auto">
          <a:xfrm>
            <a:off x="7615092" y="2253453"/>
            <a:ext cx="63958" cy="63759"/>
          </a:xfrm>
          <a:custGeom>
            <a:avLst/>
            <a:gdLst>
              <a:gd name="T0" fmla="*/ 27 w 30"/>
              <a:gd name="T1" fmla="*/ 25 h 31"/>
              <a:gd name="T2" fmla="*/ 7 w 30"/>
              <a:gd name="T3" fmla="*/ 1 h 31"/>
              <a:gd name="T4" fmla="*/ 7 w 30"/>
              <a:gd name="T5" fmla="*/ 12 h 31"/>
              <a:gd name="T6" fmla="*/ 17 w 30"/>
              <a:gd name="T7" fmla="*/ 22 h 31"/>
              <a:gd name="T8" fmla="*/ 27 w 30"/>
              <a:gd name="T9" fmla="*/ 25 h 31"/>
            </a:gdLst>
            <a:ahLst/>
            <a:cxnLst>
              <a:cxn ang="0">
                <a:pos x="T0" y="T1"/>
              </a:cxn>
              <a:cxn ang="0">
                <a:pos x="T2" y="T3"/>
              </a:cxn>
              <a:cxn ang="0">
                <a:pos x="T4" y="T5"/>
              </a:cxn>
              <a:cxn ang="0">
                <a:pos x="T6" y="T7"/>
              </a:cxn>
              <a:cxn ang="0">
                <a:pos x="T8" y="T9"/>
              </a:cxn>
            </a:cxnLst>
            <a:rect l="0" t="0" r="r" b="b"/>
            <a:pathLst>
              <a:path w="30" h="31">
                <a:moveTo>
                  <a:pt x="27" y="25"/>
                </a:moveTo>
                <a:cubicBezTo>
                  <a:pt x="30" y="12"/>
                  <a:pt x="20" y="0"/>
                  <a:pt x="7" y="1"/>
                </a:cubicBezTo>
                <a:cubicBezTo>
                  <a:pt x="0" y="2"/>
                  <a:pt x="0" y="12"/>
                  <a:pt x="7" y="12"/>
                </a:cubicBezTo>
                <a:cubicBezTo>
                  <a:pt x="13" y="11"/>
                  <a:pt x="18" y="15"/>
                  <a:pt x="17" y="22"/>
                </a:cubicBezTo>
                <a:cubicBezTo>
                  <a:pt x="16" y="29"/>
                  <a:pt x="26" y="31"/>
                  <a:pt x="27" y="25"/>
                </a:cubicBezTo>
              </a:path>
            </a:pathLst>
          </a:custGeom>
          <a:solidFill>
            <a:schemeClr val="bg1">
              <a:lumMod val="50000"/>
            </a:schemeClr>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308" name="Freeform 213"/>
          <p:cNvSpPr>
            <a:spLocks/>
          </p:cNvSpPr>
          <p:nvPr/>
        </p:nvSpPr>
        <p:spPr bwMode="auto">
          <a:xfrm>
            <a:off x="7557439" y="2312845"/>
            <a:ext cx="229707" cy="179921"/>
          </a:xfrm>
          <a:custGeom>
            <a:avLst/>
            <a:gdLst>
              <a:gd name="T0" fmla="*/ 3 w 108"/>
              <a:gd name="T1" fmla="*/ 15 h 87"/>
              <a:gd name="T2" fmla="*/ 2 w 108"/>
              <a:gd name="T3" fmla="*/ 41 h 87"/>
              <a:gd name="T4" fmla="*/ 31 w 108"/>
              <a:gd name="T5" fmla="*/ 87 h 87"/>
              <a:gd name="T6" fmla="*/ 35 w 108"/>
              <a:gd name="T7" fmla="*/ 87 h 87"/>
              <a:gd name="T8" fmla="*/ 50 w 108"/>
              <a:gd name="T9" fmla="*/ 82 h 87"/>
              <a:gd name="T10" fmla="*/ 64 w 108"/>
              <a:gd name="T11" fmla="*/ 87 h 87"/>
              <a:gd name="T12" fmla="*/ 94 w 108"/>
              <a:gd name="T13" fmla="*/ 10 h 87"/>
              <a:gd name="T14" fmla="*/ 91 w 108"/>
              <a:gd name="T15" fmla="*/ 7 h 87"/>
              <a:gd name="T16" fmla="*/ 70 w 108"/>
              <a:gd name="T17" fmla="*/ 0 h 87"/>
              <a:gd name="T18" fmla="*/ 50 w 108"/>
              <a:gd name="T19" fmla="*/ 4 h 87"/>
              <a:gd name="T20" fmla="*/ 50 w 108"/>
              <a:gd name="T21" fmla="*/ 4 h 87"/>
              <a:gd name="T22" fmla="*/ 45 w 108"/>
              <a:gd name="T23" fmla="*/ 2 h 87"/>
              <a:gd name="T24" fmla="*/ 31 w 108"/>
              <a:gd name="T25" fmla="*/ 0 h 87"/>
              <a:gd name="T26" fmla="*/ 30 w 108"/>
              <a:gd name="T27" fmla="*/ 0 h 87"/>
              <a:gd name="T28" fmla="*/ 3 w 108"/>
              <a:gd name="T29"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87">
                <a:moveTo>
                  <a:pt x="3" y="15"/>
                </a:moveTo>
                <a:cubicBezTo>
                  <a:pt x="0" y="23"/>
                  <a:pt x="1" y="33"/>
                  <a:pt x="2" y="41"/>
                </a:cubicBezTo>
                <a:cubicBezTo>
                  <a:pt x="5" y="57"/>
                  <a:pt x="13" y="82"/>
                  <a:pt x="31" y="87"/>
                </a:cubicBezTo>
                <a:cubicBezTo>
                  <a:pt x="32" y="87"/>
                  <a:pt x="34" y="87"/>
                  <a:pt x="35" y="87"/>
                </a:cubicBezTo>
                <a:cubicBezTo>
                  <a:pt x="40" y="87"/>
                  <a:pt x="45" y="85"/>
                  <a:pt x="50" y="82"/>
                </a:cubicBezTo>
                <a:cubicBezTo>
                  <a:pt x="54" y="86"/>
                  <a:pt x="59" y="87"/>
                  <a:pt x="64" y="87"/>
                </a:cubicBezTo>
                <a:cubicBezTo>
                  <a:pt x="90" y="87"/>
                  <a:pt x="108" y="29"/>
                  <a:pt x="94" y="10"/>
                </a:cubicBezTo>
                <a:cubicBezTo>
                  <a:pt x="93" y="9"/>
                  <a:pt x="92" y="8"/>
                  <a:pt x="91" y="7"/>
                </a:cubicBezTo>
                <a:cubicBezTo>
                  <a:pt x="86" y="2"/>
                  <a:pt x="78" y="0"/>
                  <a:pt x="70" y="0"/>
                </a:cubicBezTo>
                <a:cubicBezTo>
                  <a:pt x="63" y="0"/>
                  <a:pt x="55" y="2"/>
                  <a:pt x="50" y="4"/>
                </a:cubicBezTo>
                <a:cubicBezTo>
                  <a:pt x="50" y="4"/>
                  <a:pt x="50" y="4"/>
                  <a:pt x="50" y="4"/>
                </a:cubicBezTo>
                <a:cubicBezTo>
                  <a:pt x="49" y="4"/>
                  <a:pt x="45" y="3"/>
                  <a:pt x="45" y="2"/>
                </a:cubicBezTo>
                <a:cubicBezTo>
                  <a:pt x="40" y="1"/>
                  <a:pt x="36" y="0"/>
                  <a:pt x="31" y="0"/>
                </a:cubicBezTo>
                <a:cubicBezTo>
                  <a:pt x="31" y="0"/>
                  <a:pt x="30" y="0"/>
                  <a:pt x="30" y="0"/>
                </a:cubicBezTo>
                <a:cubicBezTo>
                  <a:pt x="19" y="0"/>
                  <a:pt x="7" y="4"/>
                  <a:pt x="3" y="15"/>
                </a:cubicBezTo>
              </a:path>
            </a:pathLst>
          </a:custGeom>
          <a:solidFill>
            <a:schemeClr val="accent1"/>
          </a:solidFill>
          <a:ln>
            <a:noFill/>
          </a:ln>
          <a:effectLst>
            <a:outerShdw blurRad="2286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309" name="Freeform 6"/>
          <p:cNvSpPr>
            <a:spLocks noEditPoints="1"/>
          </p:cNvSpPr>
          <p:nvPr/>
        </p:nvSpPr>
        <p:spPr bwMode="auto">
          <a:xfrm>
            <a:off x="5361332" y="3412440"/>
            <a:ext cx="1493094" cy="1542817"/>
          </a:xfrm>
          <a:custGeom>
            <a:avLst/>
            <a:gdLst>
              <a:gd name="T0" fmla="*/ 743 w 957"/>
              <a:gd name="T1" fmla="*/ 313 h 1020"/>
              <a:gd name="T2" fmla="*/ 756 w 957"/>
              <a:gd name="T3" fmla="*/ 428 h 1020"/>
              <a:gd name="T4" fmla="*/ 704 w 957"/>
              <a:gd name="T5" fmla="*/ 513 h 1020"/>
              <a:gd name="T6" fmla="*/ 724 w 957"/>
              <a:gd name="T7" fmla="*/ 341 h 1020"/>
              <a:gd name="T8" fmla="*/ 704 w 957"/>
              <a:gd name="T9" fmla="*/ 152 h 1020"/>
              <a:gd name="T10" fmla="*/ 953 w 957"/>
              <a:gd name="T11" fmla="*/ 925 h 1020"/>
              <a:gd name="T12" fmla="*/ 704 w 957"/>
              <a:gd name="T13" fmla="*/ 1020 h 1020"/>
              <a:gd name="T14" fmla="*/ 478 w 957"/>
              <a:gd name="T15" fmla="*/ 16 h 1020"/>
              <a:gd name="T16" fmla="*/ 704 w 957"/>
              <a:gd name="T17" fmla="*/ 308 h 1020"/>
              <a:gd name="T18" fmla="*/ 679 w 957"/>
              <a:gd name="T19" fmla="*/ 494 h 1020"/>
              <a:gd name="T20" fmla="*/ 704 w 957"/>
              <a:gd name="T21" fmla="*/ 513 h 1020"/>
              <a:gd name="T22" fmla="*/ 665 w 957"/>
              <a:gd name="T23" fmla="*/ 566 h 1020"/>
              <a:gd name="T24" fmla="*/ 684 w 957"/>
              <a:gd name="T25" fmla="*/ 723 h 1020"/>
              <a:gd name="T26" fmla="*/ 704 w 957"/>
              <a:gd name="T27" fmla="*/ 1020 h 1020"/>
              <a:gd name="T28" fmla="*/ 478 w 957"/>
              <a:gd name="T29" fmla="*/ 984 h 1020"/>
              <a:gd name="T30" fmla="*/ 493 w 957"/>
              <a:gd name="T31" fmla="*/ 969 h 1020"/>
              <a:gd name="T32" fmla="*/ 478 w 957"/>
              <a:gd name="T33" fmla="*/ 955 h 1020"/>
              <a:gd name="T34" fmla="*/ 480 w 957"/>
              <a:gd name="T35" fmla="*/ 945 h 1020"/>
              <a:gd name="T36" fmla="*/ 480 w 957"/>
              <a:gd name="T37" fmla="*/ 916 h 1020"/>
              <a:gd name="T38" fmla="*/ 478 w 957"/>
              <a:gd name="T39" fmla="*/ 901 h 1020"/>
              <a:gd name="T40" fmla="*/ 589 w 957"/>
              <a:gd name="T41" fmla="*/ 663 h 1020"/>
              <a:gd name="T42" fmla="*/ 479 w 957"/>
              <a:gd name="T43" fmla="*/ 709 h 1020"/>
              <a:gd name="T44" fmla="*/ 478 w 957"/>
              <a:gd name="T45" fmla="*/ 613 h 1020"/>
              <a:gd name="T46" fmla="*/ 519 w 957"/>
              <a:gd name="T47" fmla="*/ 628 h 1020"/>
              <a:gd name="T48" fmla="*/ 478 w 957"/>
              <a:gd name="T49" fmla="*/ 512 h 1020"/>
              <a:gd name="T50" fmla="*/ 587 w 957"/>
              <a:gd name="T51" fmla="*/ 502 h 1020"/>
              <a:gd name="T52" fmla="*/ 664 w 957"/>
              <a:gd name="T53" fmla="*/ 319 h 1020"/>
              <a:gd name="T54" fmla="*/ 478 w 957"/>
              <a:gd name="T55" fmla="*/ 16 h 1020"/>
              <a:gd name="T56" fmla="*/ 395 w 957"/>
              <a:gd name="T57" fmla="*/ 35 h 1020"/>
              <a:gd name="T58" fmla="*/ 478 w 957"/>
              <a:gd name="T59" fmla="*/ 16 h 1020"/>
              <a:gd name="T60" fmla="*/ 425 w 957"/>
              <a:gd name="T61" fmla="*/ 204 h 1020"/>
              <a:gd name="T62" fmla="*/ 294 w 957"/>
              <a:gd name="T63" fmla="*/ 284 h 1020"/>
              <a:gd name="T64" fmla="*/ 362 w 957"/>
              <a:gd name="T65" fmla="*/ 506 h 1020"/>
              <a:gd name="T66" fmla="*/ 477 w 957"/>
              <a:gd name="T67" fmla="*/ 478 h 1020"/>
              <a:gd name="T68" fmla="*/ 478 w 957"/>
              <a:gd name="T69" fmla="*/ 512 h 1020"/>
              <a:gd name="T70" fmla="*/ 438 w 957"/>
              <a:gd name="T71" fmla="*/ 628 h 1020"/>
              <a:gd name="T72" fmla="*/ 478 w 957"/>
              <a:gd name="T73" fmla="*/ 709 h 1020"/>
              <a:gd name="T74" fmla="*/ 370 w 957"/>
              <a:gd name="T75" fmla="*/ 665 h 1020"/>
              <a:gd name="T76" fmla="*/ 478 w 957"/>
              <a:gd name="T77" fmla="*/ 901 h 1020"/>
              <a:gd name="T78" fmla="*/ 478 w 957"/>
              <a:gd name="T79" fmla="*/ 916 h 1020"/>
              <a:gd name="T80" fmla="*/ 478 w 957"/>
              <a:gd name="T81" fmla="*/ 945 h 1020"/>
              <a:gd name="T82" fmla="*/ 466 w 957"/>
              <a:gd name="T83" fmla="*/ 969 h 1020"/>
              <a:gd name="T84" fmla="*/ 478 w 957"/>
              <a:gd name="T85" fmla="*/ 1020 h 1020"/>
              <a:gd name="T86" fmla="*/ 253 w 957"/>
              <a:gd name="T87" fmla="*/ 730 h 1020"/>
              <a:gd name="T88" fmla="*/ 342 w 957"/>
              <a:gd name="T89" fmla="*/ 640 h 1020"/>
              <a:gd name="T90" fmla="*/ 265 w 957"/>
              <a:gd name="T91" fmla="*/ 519 h 1020"/>
              <a:gd name="T92" fmla="*/ 253 w 957"/>
              <a:gd name="T93" fmla="*/ 477 h 1020"/>
              <a:gd name="T94" fmla="*/ 276 w 957"/>
              <a:gd name="T95" fmla="*/ 341 h 1020"/>
              <a:gd name="T96" fmla="*/ 253 w 957"/>
              <a:gd name="T97" fmla="*/ 143 h 1020"/>
              <a:gd name="T98" fmla="*/ 214 w 957"/>
              <a:gd name="T99" fmla="*/ 313 h 1020"/>
              <a:gd name="T100" fmla="*/ 253 w 957"/>
              <a:gd name="T101" fmla="*/ 310 h 1020"/>
              <a:gd name="T102" fmla="*/ 253 w 957"/>
              <a:gd name="T103" fmla="*/ 477 h 1020"/>
              <a:gd name="T104" fmla="*/ 227 w 957"/>
              <a:gd name="T105" fmla="*/ 490 h 1020"/>
              <a:gd name="T106" fmla="*/ 199 w 957"/>
              <a:gd name="T107" fmla="*/ 359 h 1020"/>
              <a:gd name="T108" fmla="*/ 253 w 957"/>
              <a:gd name="T109" fmla="*/ 1020 h 1020"/>
              <a:gd name="T110" fmla="*/ 3 w 957"/>
              <a:gd name="T111" fmla="*/ 925 h 1020"/>
              <a:gd name="T112" fmla="*/ 253 w 957"/>
              <a:gd name="T113" fmla="*/ 102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tx2"/>
          </a:solidFill>
          <a:ln>
            <a:noFill/>
          </a:ln>
          <a:effectLst>
            <a:outerShdw blurRad="228600" dist="508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p>
            <a:endParaRPr lang="id-ID" sz="2400" dirty="0"/>
          </a:p>
        </p:txBody>
      </p:sp>
      <p:cxnSp>
        <p:nvCxnSpPr>
          <p:cNvPr id="155" name="Straight Connector 154">
            <a:extLst>
              <a:ext uri="{FF2B5EF4-FFF2-40B4-BE49-F238E27FC236}">
                <a16:creationId xmlns:a16="http://schemas.microsoft.com/office/drawing/2014/main" id="{1E86588C-F5E3-4817-8552-6D3332A56E63}"/>
              </a:ext>
            </a:extLst>
          </p:cNvPr>
          <p:cNvCxnSpPr>
            <a:cxnSpLocks/>
          </p:cNvCxnSpPr>
          <p:nvPr/>
        </p:nvCxnSpPr>
        <p:spPr>
          <a:xfrm>
            <a:off x="10866501" y="30770"/>
            <a:ext cx="0" cy="2274387"/>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E6CA2614-C776-41DC-B4D3-D31634D9C475}"/>
              </a:ext>
            </a:extLst>
          </p:cNvPr>
          <p:cNvGrpSpPr/>
          <p:nvPr/>
        </p:nvGrpSpPr>
        <p:grpSpPr>
          <a:xfrm>
            <a:off x="9764237" y="2255496"/>
            <a:ext cx="2203483" cy="2687684"/>
            <a:chOff x="3389152" y="2224726"/>
            <a:chExt cx="2203483" cy="2687684"/>
          </a:xfrm>
          <a:solidFill>
            <a:srgbClr val="FFC000"/>
          </a:solidFill>
        </p:grpSpPr>
        <p:sp>
          <p:nvSpPr>
            <p:cNvPr id="157" name="Freeform 5">
              <a:extLst>
                <a:ext uri="{FF2B5EF4-FFF2-40B4-BE49-F238E27FC236}">
                  <a16:creationId xmlns:a16="http://schemas.microsoft.com/office/drawing/2014/main" id="{C3018793-9F15-4AA0-8D88-CFE8F59413F5}"/>
                </a:ext>
              </a:extLst>
            </p:cNvPr>
            <p:cNvSpPr>
              <a:spLocks noEditPoints="1"/>
            </p:cNvSpPr>
            <p:nvPr/>
          </p:nvSpPr>
          <p:spPr bwMode="auto">
            <a:xfrm rot="10800000">
              <a:off x="3806423" y="2224726"/>
              <a:ext cx="1371034" cy="2278778"/>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A7D">
                    <a:lumMod val="60000"/>
                    <a:lumOff val="40000"/>
                  </a:srgbClr>
                </a:solidFill>
                <a:effectLst/>
                <a:uLnTx/>
                <a:uFillTx/>
                <a:latin typeface="Calibri" panose="020F0502020204030204"/>
                <a:ea typeface="+mn-ea"/>
                <a:cs typeface="+mn-cs"/>
              </a:endParaRPr>
            </a:p>
          </p:txBody>
        </p:sp>
        <p:sp>
          <p:nvSpPr>
            <p:cNvPr id="158" name="Freeform 6">
              <a:extLst>
                <a:ext uri="{FF2B5EF4-FFF2-40B4-BE49-F238E27FC236}">
                  <a16:creationId xmlns:a16="http://schemas.microsoft.com/office/drawing/2014/main" id="{DE8BB8EF-7DA6-41F1-BC71-B8028DC8E8BB}"/>
                </a:ext>
              </a:extLst>
            </p:cNvPr>
            <p:cNvSpPr>
              <a:spLocks noEditPoints="1"/>
            </p:cNvSpPr>
            <p:nvPr/>
          </p:nvSpPr>
          <p:spPr bwMode="auto">
            <a:xfrm rot="10800000">
              <a:off x="4921239" y="3693016"/>
              <a:ext cx="97258" cy="165236"/>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9" name="Freeform 7">
              <a:extLst>
                <a:ext uri="{FF2B5EF4-FFF2-40B4-BE49-F238E27FC236}">
                  <a16:creationId xmlns:a16="http://schemas.microsoft.com/office/drawing/2014/main" id="{4EB21C51-58A8-4A53-801B-988B2406C17F}"/>
                </a:ext>
              </a:extLst>
            </p:cNvPr>
            <p:cNvSpPr>
              <a:spLocks noEditPoints="1"/>
            </p:cNvSpPr>
            <p:nvPr/>
          </p:nvSpPr>
          <p:spPr bwMode="auto">
            <a:xfrm rot="10800000">
              <a:off x="4617959" y="3071816"/>
              <a:ext cx="352431" cy="565773"/>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160" name="Freeform 8">
              <a:extLst>
                <a:ext uri="{FF2B5EF4-FFF2-40B4-BE49-F238E27FC236}">
                  <a16:creationId xmlns:a16="http://schemas.microsoft.com/office/drawing/2014/main" id="{D37A70B3-F043-4A49-A074-CAE0F71F8FCD}"/>
                </a:ext>
              </a:extLst>
            </p:cNvPr>
            <p:cNvSpPr>
              <a:spLocks noEditPoints="1"/>
            </p:cNvSpPr>
            <p:nvPr/>
          </p:nvSpPr>
          <p:spPr bwMode="auto">
            <a:xfrm rot="10800000">
              <a:off x="3997802" y="3473401"/>
              <a:ext cx="157916" cy="19556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61" name="Freeform 9">
              <a:extLst>
                <a:ext uri="{FF2B5EF4-FFF2-40B4-BE49-F238E27FC236}">
                  <a16:creationId xmlns:a16="http://schemas.microsoft.com/office/drawing/2014/main" id="{A0C22660-B79D-4A94-BD65-391DD653D470}"/>
                </a:ext>
              </a:extLst>
            </p:cNvPr>
            <p:cNvSpPr>
              <a:spLocks noEditPoints="1"/>
            </p:cNvSpPr>
            <p:nvPr/>
          </p:nvSpPr>
          <p:spPr bwMode="auto">
            <a:xfrm rot="10800000">
              <a:off x="3965383" y="3720208"/>
              <a:ext cx="569957" cy="621200"/>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62" name="Freeform 10">
              <a:extLst>
                <a:ext uri="{FF2B5EF4-FFF2-40B4-BE49-F238E27FC236}">
                  <a16:creationId xmlns:a16="http://schemas.microsoft.com/office/drawing/2014/main" id="{CFC93E54-CFFF-4ABA-BFD6-36579C7A0052}"/>
                </a:ext>
              </a:extLst>
            </p:cNvPr>
            <p:cNvSpPr>
              <a:spLocks noEditPoints="1"/>
            </p:cNvSpPr>
            <p:nvPr/>
          </p:nvSpPr>
          <p:spPr bwMode="auto">
            <a:xfrm rot="10800000">
              <a:off x="4447493" y="4577757"/>
              <a:ext cx="87847" cy="334653"/>
            </a:xfrm>
            <a:custGeom>
              <a:avLst/>
              <a:gdLst>
                <a:gd name="T0" fmla="*/ 24 w 48"/>
                <a:gd name="T1" fmla="*/ 182 h 182"/>
                <a:gd name="T2" fmla="*/ 48 w 48"/>
                <a:gd name="T3" fmla="*/ 158 h 182"/>
                <a:gd name="T4" fmla="*/ 48 w 48"/>
                <a:gd name="T5" fmla="*/ 24 h 182"/>
                <a:gd name="T6" fmla="*/ 24 w 48"/>
                <a:gd name="T7" fmla="*/ 0 h 182"/>
                <a:gd name="T8" fmla="*/ 0 w 48"/>
                <a:gd name="T9" fmla="*/ 24 h 182"/>
                <a:gd name="T10" fmla="*/ 0 w 48"/>
                <a:gd name="T11" fmla="*/ 158 h 182"/>
                <a:gd name="T12" fmla="*/ 24 w 48"/>
                <a:gd name="T13" fmla="*/ 182 h 182"/>
                <a:gd name="T14" fmla="*/ 24 w 48"/>
                <a:gd name="T15" fmla="*/ 182 h 182"/>
                <a:gd name="T16" fmla="*/ 24 w 48"/>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82">
                  <a:moveTo>
                    <a:pt x="24" y="182"/>
                  </a:moveTo>
                  <a:cubicBezTo>
                    <a:pt x="38" y="182"/>
                    <a:pt x="48" y="172"/>
                    <a:pt x="48" y="158"/>
                  </a:cubicBezTo>
                  <a:cubicBezTo>
                    <a:pt x="48" y="24"/>
                    <a:pt x="48" y="24"/>
                    <a:pt x="48" y="24"/>
                  </a:cubicBezTo>
                  <a:cubicBezTo>
                    <a:pt x="48" y="11"/>
                    <a:pt x="38" y="0"/>
                    <a:pt x="24" y="0"/>
                  </a:cubicBezTo>
                  <a:cubicBezTo>
                    <a:pt x="11" y="0"/>
                    <a:pt x="0" y="11"/>
                    <a:pt x="0" y="24"/>
                  </a:cubicBezTo>
                  <a:cubicBezTo>
                    <a:pt x="0" y="158"/>
                    <a:pt x="0" y="158"/>
                    <a:pt x="0" y="158"/>
                  </a:cubicBezTo>
                  <a:cubicBezTo>
                    <a:pt x="0" y="172"/>
                    <a:pt x="11" y="182"/>
                    <a:pt x="24" y="182"/>
                  </a:cubicBezTo>
                  <a:close/>
                  <a:moveTo>
                    <a:pt x="24" y="182"/>
                  </a:moveTo>
                  <a:cubicBezTo>
                    <a:pt x="24" y="182"/>
                    <a:pt x="24" y="182"/>
                    <a:pt x="24" y="18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63" name="Freeform 11">
              <a:extLst>
                <a:ext uri="{FF2B5EF4-FFF2-40B4-BE49-F238E27FC236}">
                  <a16:creationId xmlns:a16="http://schemas.microsoft.com/office/drawing/2014/main" id="{22131C25-69B1-4F33-9B81-64B6AA7AEF5A}"/>
                </a:ext>
              </a:extLst>
            </p:cNvPr>
            <p:cNvSpPr>
              <a:spLocks noEditPoints="1"/>
            </p:cNvSpPr>
            <p:nvPr/>
          </p:nvSpPr>
          <p:spPr bwMode="auto">
            <a:xfrm rot="10800000">
              <a:off x="4846986" y="4466902"/>
              <a:ext cx="222754" cy="309553"/>
            </a:xfrm>
            <a:custGeom>
              <a:avLst/>
              <a:gdLst>
                <a:gd name="T0" fmla="*/ 74 w 122"/>
                <a:gd name="T1" fmla="*/ 156 h 168"/>
                <a:gd name="T2" fmla="*/ 94 w 122"/>
                <a:gd name="T3" fmla="*/ 168 h 168"/>
                <a:gd name="T4" fmla="*/ 106 w 122"/>
                <a:gd name="T5" fmla="*/ 165 h 168"/>
                <a:gd name="T6" fmla="*/ 115 w 122"/>
                <a:gd name="T7" fmla="*/ 132 h 168"/>
                <a:gd name="T8" fmla="*/ 48 w 122"/>
                <a:gd name="T9" fmla="*/ 15 h 168"/>
                <a:gd name="T10" fmla="*/ 15 w 122"/>
                <a:gd name="T11" fmla="*/ 7 h 168"/>
                <a:gd name="T12" fmla="*/ 6 w 122"/>
                <a:gd name="T13" fmla="*/ 39 h 168"/>
                <a:gd name="T14" fmla="*/ 74 w 122"/>
                <a:gd name="T15" fmla="*/ 156 h 168"/>
                <a:gd name="T16" fmla="*/ 74 w 122"/>
                <a:gd name="T17" fmla="*/ 156 h 168"/>
                <a:gd name="T18" fmla="*/ 74 w 122"/>
                <a:gd name="T19"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68">
                  <a:moveTo>
                    <a:pt x="74" y="156"/>
                  </a:moveTo>
                  <a:cubicBezTo>
                    <a:pt x="78" y="164"/>
                    <a:pt x="86" y="168"/>
                    <a:pt x="94" y="168"/>
                  </a:cubicBezTo>
                  <a:cubicBezTo>
                    <a:pt x="98" y="168"/>
                    <a:pt x="103" y="167"/>
                    <a:pt x="106" y="165"/>
                  </a:cubicBezTo>
                  <a:cubicBezTo>
                    <a:pt x="118" y="158"/>
                    <a:pt x="122" y="143"/>
                    <a:pt x="115" y="132"/>
                  </a:cubicBezTo>
                  <a:cubicBezTo>
                    <a:pt x="48" y="15"/>
                    <a:pt x="48" y="15"/>
                    <a:pt x="48" y="15"/>
                  </a:cubicBezTo>
                  <a:cubicBezTo>
                    <a:pt x="41" y="4"/>
                    <a:pt x="27" y="0"/>
                    <a:pt x="15" y="7"/>
                  </a:cubicBezTo>
                  <a:cubicBezTo>
                    <a:pt x="4" y="13"/>
                    <a:pt x="0" y="28"/>
                    <a:pt x="6" y="39"/>
                  </a:cubicBezTo>
                  <a:lnTo>
                    <a:pt x="74" y="156"/>
                  </a:lnTo>
                  <a:close/>
                  <a:moveTo>
                    <a:pt x="74" y="156"/>
                  </a:moveTo>
                  <a:cubicBezTo>
                    <a:pt x="74" y="156"/>
                    <a:pt x="74" y="156"/>
                    <a:pt x="74" y="15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64" name="Freeform 12">
              <a:extLst>
                <a:ext uri="{FF2B5EF4-FFF2-40B4-BE49-F238E27FC236}">
                  <a16:creationId xmlns:a16="http://schemas.microsoft.com/office/drawing/2014/main" id="{B4251EF7-E48A-46C8-BA9B-7BD81279429F}"/>
                </a:ext>
              </a:extLst>
            </p:cNvPr>
            <p:cNvSpPr>
              <a:spLocks noEditPoints="1"/>
            </p:cNvSpPr>
            <p:nvPr/>
          </p:nvSpPr>
          <p:spPr bwMode="auto">
            <a:xfrm rot="10800000">
              <a:off x="3525105" y="3224503"/>
              <a:ext cx="312692" cy="219617"/>
            </a:xfrm>
            <a:custGeom>
              <a:avLst/>
              <a:gdLst>
                <a:gd name="T0" fmla="*/ 155 w 171"/>
                <a:gd name="T1" fmla="*/ 74 h 119"/>
                <a:gd name="T2" fmla="*/ 39 w 171"/>
                <a:gd name="T3" fmla="*/ 7 h 119"/>
                <a:gd name="T4" fmla="*/ 6 w 171"/>
                <a:gd name="T5" fmla="*/ 15 h 119"/>
                <a:gd name="T6" fmla="*/ 15 w 171"/>
                <a:gd name="T7" fmla="*/ 48 h 119"/>
                <a:gd name="T8" fmla="*/ 131 w 171"/>
                <a:gd name="T9" fmla="*/ 115 h 119"/>
                <a:gd name="T10" fmla="*/ 143 w 171"/>
                <a:gd name="T11" fmla="*/ 119 h 119"/>
                <a:gd name="T12" fmla="*/ 164 w 171"/>
                <a:gd name="T13" fmla="*/ 107 h 119"/>
                <a:gd name="T14" fmla="*/ 155 w 171"/>
                <a:gd name="T15" fmla="*/ 74 h 119"/>
                <a:gd name="T16" fmla="*/ 155 w 171"/>
                <a:gd name="T17" fmla="*/ 74 h 119"/>
                <a:gd name="T18" fmla="*/ 155 w 171"/>
                <a:gd name="T19" fmla="*/ 7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9">
                  <a:moveTo>
                    <a:pt x="155" y="74"/>
                  </a:moveTo>
                  <a:cubicBezTo>
                    <a:pt x="39" y="7"/>
                    <a:pt x="39" y="7"/>
                    <a:pt x="39" y="7"/>
                  </a:cubicBezTo>
                  <a:cubicBezTo>
                    <a:pt x="27" y="0"/>
                    <a:pt x="13" y="4"/>
                    <a:pt x="6" y="15"/>
                  </a:cubicBezTo>
                  <a:cubicBezTo>
                    <a:pt x="0" y="27"/>
                    <a:pt x="3" y="42"/>
                    <a:pt x="15" y="48"/>
                  </a:cubicBezTo>
                  <a:cubicBezTo>
                    <a:pt x="131" y="115"/>
                    <a:pt x="131" y="115"/>
                    <a:pt x="131" y="115"/>
                  </a:cubicBezTo>
                  <a:cubicBezTo>
                    <a:pt x="135" y="118"/>
                    <a:pt x="139" y="119"/>
                    <a:pt x="143" y="119"/>
                  </a:cubicBezTo>
                  <a:cubicBezTo>
                    <a:pt x="152" y="119"/>
                    <a:pt x="160" y="114"/>
                    <a:pt x="164" y="107"/>
                  </a:cubicBezTo>
                  <a:cubicBezTo>
                    <a:pt x="171" y="95"/>
                    <a:pt x="167" y="80"/>
                    <a:pt x="155" y="74"/>
                  </a:cubicBezTo>
                  <a:close/>
                  <a:moveTo>
                    <a:pt x="155" y="74"/>
                  </a:moveTo>
                  <a:cubicBezTo>
                    <a:pt x="155" y="74"/>
                    <a:pt x="155" y="74"/>
                    <a:pt x="155" y="74"/>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84" name="Freeform 13">
              <a:extLst>
                <a:ext uri="{FF2B5EF4-FFF2-40B4-BE49-F238E27FC236}">
                  <a16:creationId xmlns:a16="http://schemas.microsoft.com/office/drawing/2014/main" id="{A2F2C16A-6D6D-409A-9C9E-65CB184D3F26}"/>
                </a:ext>
              </a:extLst>
            </p:cNvPr>
            <p:cNvSpPr>
              <a:spLocks noEditPoints="1"/>
            </p:cNvSpPr>
            <p:nvPr/>
          </p:nvSpPr>
          <p:spPr bwMode="auto">
            <a:xfrm rot="10800000">
              <a:off x="5143990" y="4167808"/>
              <a:ext cx="312692" cy="217524"/>
            </a:xfrm>
            <a:custGeom>
              <a:avLst/>
              <a:gdLst>
                <a:gd name="T0" fmla="*/ 15 w 171"/>
                <a:gd name="T1" fmla="*/ 48 h 118"/>
                <a:gd name="T2" fmla="*/ 132 w 171"/>
                <a:gd name="T3" fmla="*/ 115 h 118"/>
                <a:gd name="T4" fmla="*/ 144 w 171"/>
                <a:gd name="T5" fmla="*/ 118 h 118"/>
                <a:gd name="T6" fmla="*/ 165 w 171"/>
                <a:gd name="T7" fmla="*/ 106 h 118"/>
                <a:gd name="T8" fmla="*/ 156 w 171"/>
                <a:gd name="T9" fmla="*/ 74 h 118"/>
                <a:gd name="T10" fmla="*/ 39 w 171"/>
                <a:gd name="T11" fmla="*/ 6 h 118"/>
                <a:gd name="T12" fmla="*/ 7 w 171"/>
                <a:gd name="T13" fmla="*/ 15 h 118"/>
                <a:gd name="T14" fmla="*/ 15 w 171"/>
                <a:gd name="T15" fmla="*/ 48 h 118"/>
                <a:gd name="T16" fmla="*/ 15 w 171"/>
                <a:gd name="T17" fmla="*/ 48 h 118"/>
                <a:gd name="T18" fmla="*/ 15 w 171"/>
                <a:gd name="T19"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8">
                  <a:moveTo>
                    <a:pt x="15" y="48"/>
                  </a:moveTo>
                  <a:cubicBezTo>
                    <a:pt x="132" y="115"/>
                    <a:pt x="132" y="115"/>
                    <a:pt x="132" y="115"/>
                  </a:cubicBezTo>
                  <a:cubicBezTo>
                    <a:pt x="136" y="117"/>
                    <a:pt x="140" y="118"/>
                    <a:pt x="144" y="118"/>
                  </a:cubicBezTo>
                  <a:cubicBezTo>
                    <a:pt x="152" y="118"/>
                    <a:pt x="160" y="114"/>
                    <a:pt x="165" y="106"/>
                  </a:cubicBezTo>
                  <a:cubicBezTo>
                    <a:pt x="171" y="95"/>
                    <a:pt x="167" y="80"/>
                    <a:pt x="156" y="74"/>
                  </a:cubicBezTo>
                  <a:cubicBezTo>
                    <a:pt x="39" y="6"/>
                    <a:pt x="39" y="6"/>
                    <a:pt x="39" y="6"/>
                  </a:cubicBezTo>
                  <a:cubicBezTo>
                    <a:pt x="28" y="0"/>
                    <a:pt x="13" y="4"/>
                    <a:pt x="7" y="15"/>
                  </a:cubicBezTo>
                  <a:cubicBezTo>
                    <a:pt x="0" y="27"/>
                    <a:pt x="4" y="41"/>
                    <a:pt x="15" y="48"/>
                  </a:cubicBezTo>
                  <a:close/>
                  <a:moveTo>
                    <a:pt x="15" y="48"/>
                  </a:moveTo>
                  <a:cubicBezTo>
                    <a:pt x="15" y="48"/>
                    <a:pt x="15" y="48"/>
                    <a:pt x="15"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91" name="Freeform 14">
              <a:extLst>
                <a:ext uri="{FF2B5EF4-FFF2-40B4-BE49-F238E27FC236}">
                  <a16:creationId xmlns:a16="http://schemas.microsoft.com/office/drawing/2014/main" id="{DE9D0EE0-16F0-4C3D-8B7B-C52E37EB02A7}"/>
                </a:ext>
              </a:extLst>
            </p:cNvPr>
            <p:cNvSpPr>
              <a:spLocks noEditPoints="1"/>
            </p:cNvSpPr>
            <p:nvPr/>
          </p:nvSpPr>
          <p:spPr bwMode="auto">
            <a:xfrm rot="10800000">
              <a:off x="3389152" y="3758902"/>
              <a:ext cx="334653" cy="88893"/>
            </a:xfrm>
            <a:custGeom>
              <a:avLst/>
              <a:gdLst>
                <a:gd name="T0" fmla="*/ 159 w 183"/>
                <a:gd name="T1" fmla="*/ 0 h 48"/>
                <a:gd name="T2" fmla="*/ 24 w 183"/>
                <a:gd name="T3" fmla="*/ 0 h 48"/>
                <a:gd name="T4" fmla="*/ 0 w 183"/>
                <a:gd name="T5" fmla="*/ 24 h 48"/>
                <a:gd name="T6" fmla="*/ 24 w 183"/>
                <a:gd name="T7" fmla="*/ 48 h 48"/>
                <a:gd name="T8" fmla="*/ 159 w 183"/>
                <a:gd name="T9" fmla="*/ 48 h 48"/>
                <a:gd name="T10" fmla="*/ 183 w 183"/>
                <a:gd name="T11" fmla="*/ 24 h 48"/>
                <a:gd name="T12" fmla="*/ 159 w 183"/>
                <a:gd name="T13" fmla="*/ 0 h 48"/>
                <a:gd name="T14" fmla="*/ 159 w 183"/>
                <a:gd name="T15" fmla="*/ 0 h 48"/>
                <a:gd name="T16" fmla="*/ 159 w 183"/>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48">
                  <a:moveTo>
                    <a:pt x="159" y="0"/>
                  </a:moveTo>
                  <a:cubicBezTo>
                    <a:pt x="24" y="0"/>
                    <a:pt x="24" y="0"/>
                    <a:pt x="24" y="0"/>
                  </a:cubicBezTo>
                  <a:cubicBezTo>
                    <a:pt x="11" y="0"/>
                    <a:pt x="0" y="11"/>
                    <a:pt x="0" y="24"/>
                  </a:cubicBezTo>
                  <a:cubicBezTo>
                    <a:pt x="0" y="38"/>
                    <a:pt x="11" y="48"/>
                    <a:pt x="24" y="48"/>
                  </a:cubicBezTo>
                  <a:cubicBezTo>
                    <a:pt x="159" y="48"/>
                    <a:pt x="159" y="48"/>
                    <a:pt x="159" y="48"/>
                  </a:cubicBezTo>
                  <a:cubicBezTo>
                    <a:pt x="172" y="48"/>
                    <a:pt x="183" y="38"/>
                    <a:pt x="183" y="24"/>
                  </a:cubicBezTo>
                  <a:cubicBezTo>
                    <a:pt x="183" y="11"/>
                    <a:pt x="172" y="0"/>
                    <a:pt x="159" y="0"/>
                  </a:cubicBezTo>
                  <a:close/>
                  <a:moveTo>
                    <a:pt x="159" y="0"/>
                  </a:moveTo>
                  <a:cubicBezTo>
                    <a:pt x="159" y="0"/>
                    <a:pt x="159" y="0"/>
                    <a:pt x="159"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59" name="Freeform 15">
              <a:extLst>
                <a:ext uri="{FF2B5EF4-FFF2-40B4-BE49-F238E27FC236}">
                  <a16:creationId xmlns:a16="http://schemas.microsoft.com/office/drawing/2014/main" id="{866B0852-9270-48AC-B823-579167A21C0E}"/>
                </a:ext>
              </a:extLst>
            </p:cNvPr>
            <p:cNvSpPr>
              <a:spLocks noEditPoints="1"/>
            </p:cNvSpPr>
            <p:nvPr/>
          </p:nvSpPr>
          <p:spPr bwMode="auto">
            <a:xfrm rot="10800000">
              <a:off x="5260073" y="3758902"/>
              <a:ext cx="332562" cy="88893"/>
            </a:xfrm>
            <a:custGeom>
              <a:avLst/>
              <a:gdLst>
                <a:gd name="T0" fmla="*/ 182 w 182"/>
                <a:gd name="T1" fmla="*/ 24 h 48"/>
                <a:gd name="T2" fmla="*/ 158 w 182"/>
                <a:gd name="T3" fmla="*/ 0 h 48"/>
                <a:gd name="T4" fmla="*/ 24 w 182"/>
                <a:gd name="T5" fmla="*/ 0 h 48"/>
                <a:gd name="T6" fmla="*/ 0 w 182"/>
                <a:gd name="T7" fmla="*/ 24 h 48"/>
                <a:gd name="T8" fmla="*/ 24 w 182"/>
                <a:gd name="T9" fmla="*/ 48 h 48"/>
                <a:gd name="T10" fmla="*/ 158 w 182"/>
                <a:gd name="T11" fmla="*/ 48 h 48"/>
                <a:gd name="T12" fmla="*/ 182 w 182"/>
                <a:gd name="T13" fmla="*/ 24 h 48"/>
                <a:gd name="T14" fmla="*/ 182 w 182"/>
                <a:gd name="T15" fmla="*/ 24 h 48"/>
                <a:gd name="T16" fmla="*/ 182 w 182"/>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48">
                  <a:moveTo>
                    <a:pt x="182" y="24"/>
                  </a:moveTo>
                  <a:cubicBezTo>
                    <a:pt x="182" y="11"/>
                    <a:pt x="172" y="0"/>
                    <a:pt x="158" y="0"/>
                  </a:cubicBezTo>
                  <a:cubicBezTo>
                    <a:pt x="24" y="0"/>
                    <a:pt x="24" y="0"/>
                    <a:pt x="24" y="0"/>
                  </a:cubicBezTo>
                  <a:cubicBezTo>
                    <a:pt x="11" y="0"/>
                    <a:pt x="0" y="11"/>
                    <a:pt x="0" y="24"/>
                  </a:cubicBezTo>
                  <a:cubicBezTo>
                    <a:pt x="0" y="38"/>
                    <a:pt x="11" y="48"/>
                    <a:pt x="24" y="48"/>
                  </a:cubicBezTo>
                  <a:cubicBezTo>
                    <a:pt x="158" y="48"/>
                    <a:pt x="158" y="48"/>
                    <a:pt x="158" y="48"/>
                  </a:cubicBezTo>
                  <a:cubicBezTo>
                    <a:pt x="172" y="48"/>
                    <a:pt x="182" y="38"/>
                    <a:pt x="182" y="24"/>
                  </a:cubicBezTo>
                  <a:close/>
                  <a:moveTo>
                    <a:pt x="182" y="24"/>
                  </a:moveTo>
                  <a:cubicBezTo>
                    <a:pt x="182" y="24"/>
                    <a:pt x="182" y="24"/>
                    <a:pt x="182" y="24"/>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61" name="Freeform 16">
              <a:extLst>
                <a:ext uri="{FF2B5EF4-FFF2-40B4-BE49-F238E27FC236}">
                  <a16:creationId xmlns:a16="http://schemas.microsoft.com/office/drawing/2014/main" id="{F7291838-E6C8-415E-A10A-6461E4679FA4}"/>
                </a:ext>
              </a:extLst>
            </p:cNvPr>
            <p:cNvSpPr>
              <a:spLocks noEditPoints="1"/>
            </p:cNvSpPr>
            <p:nvPr/>
          </p:nvSpPr>
          <p:spPr bwMode="auto">
            <a:xfrm rot="10800000">
              <a:off x="3525105" y="4167808"/>
              <a:ext cx="312692" cy="217524"/>
            </a:xfrm>
            <a:custGeom>
              <a:avLst/>
              <a:gdLst>
                <a:gd name="T0" fmla="*/ 27 w 171"/>
                <a:gd name="T1" fmla="*/ 118 h 118"/>
                <a:gd name="T2" fmla="*/ 39 w 171"/>
                <a:gd name="T3" fmla="*/ 115 h 118"/>
                <a:gd name="T4" fmla="*/ 155 w 171"/>
                <a:gd name="T5" fmla="*/ 48 h 118"/>
                <a:gd name="T6" fmla="*/ 164 w 171"/>
                <a:gd name="T7" fmla="*/ 15 h 118"/>
                <a:gd name="T8" fmla="*/ 131 w 171"/>
                <a:gd name="T9" fmla="*/ 6 h 118"/>
                <a:gd name="T10" fmla="*/ 15 w 171"/>
                <a:gd name="T11" fmla="*/ 74 h 118"/>
                <a:gd name="T12" fmla="*/ 6 w 171"/>
                <a:gd name="T13" fmla="*/ 106 h 118"/>
                <a:gd name="T14" fmla="*/ 27 w 171"/>
                <a:gd name="T15" fmla="*/ 118 h 118"/>
                <a:gd name="T16" fmla="*/ 27 w 171"/>
                <a:gd name="T17" fmla="*/ 118 h 118"/>
                <a:gd name="T18" fmla="*/ 27 w 171"/>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8">
                  <a:moveTo>
                    <a:pt x="27" y="118"/>
                  </a:moveTo>
                  <a:cubicBezTo>
                    <a:pt x="31" y="118"/>
                    <a:pt x="35" y="117"/>
                    <a:pt x="39" y="115"/>
                  </a:cubicBezTo>
                  <a:cubicBezTo>
                    <a:pt x="155" y="48"/>
                    <a:pt x="155" y="48"/>
                    <a:pt x="155" y="48"/>
                  </a:cubicBezTo>
                  <a:cubicBezTo>
                    <a:pt x="167" y="41"/>
                    <a:pt x="171" y="27"/>
                    <a:pt x="164" y="15"/>
                  </a:cubicBezTo>
                  <a:cubicBezTo>
                    <a:pt x="157" y="4"/>
                    <a:pt x="143" y="0"/>
                    <a:pt x="131" y="6"/>
                  </a:cubicBezTo>
                  <a:cubicBezTo>
                    <a:pt x="15" y="74"/>
                    <a:pt x="15" y="74"/>
                    <a:pt x="15" y="74"/>
                  </a:cubicBezTo>
                  <a:cubicBezTo>
                    <a:pt x="3" y="80"/>
                    <a:pt x="0" y="95"/>
                    <a:pt x="6" y="106"/>
                  </a:cubicBezTo>
                  <a:cubicBezTo>
                    <a:pt x="11" y="114"/>
                    <a:pt x="19" y="118"/>
                    <a:pt x="27" y="118"/>
                  </a:cubicBezTo>
                  <a:close/>
                  <a:moveTo>
                    <a:pt x="27" y="118"/>
                  </a:moveTo>
                  <a:cubicBezTo>
                    <a:pt x="27" y="118"/>
                    <a:pt x="27" y="118"/>
                    <a:pt x="27" y="11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62" name="Freeform 17">
              <a:extLst>
                <a:ext uri="{FF2B5EF4-FFF2-40B4-BE49-F238E27FC236}">
                  <a16:creationId xmlns:a16="http://schemas.microsoft.com/office/drawing/2014/main" id="{6919034B-0329-4750-B29F-F3CDAB05EC26}"/>
                </a:ext>
              </a:extLst>
            </p:cNvPr>
            <p:cNvSpPr>
              <a:spLocks noEditPoints="1"/>
            </p:cNvSpPr>
            <p:nvPr/>
          </p:nvSpPr>
          <p:spPr bwMode="auto">
            <a:xfrm rot="10800000">
              <a:off x="5143990" y="3224503"/>
              <a:ext cx="312692" cy="219617"/>
            </a:xfrm>
            <a:custGeom>
              <a:avLst/>
              <a:gdLst>
                <a:gd name="T0" fmla="*/ 132 w 171"/>
                <a:gd name="T1" fmla="*/ 7 h 119"/>
                <a:gd name="T2" fmla="*/ 15 w 171"/>
                <a:gd name="T3" fmla="*/ 74 h 119"/>
                <a:gd name="T4" fmla="*/ 7 w 171"/>
                <a:gd name="T5" fmla="*/ 107 h 119"/>
                <a:gd name="T6" fmla="*/ 28 w 171"/>
                <a:gd name="T7" fmla="*/ 119 h 119"/>
                <a:gd name="T8" fmla="*/ 39 w 171"/>
                <a:gd name="T9" fmla="*/ 115 h 119"/>
                <a:gd name="T10" fmla="*/ 156 w 171"/>
                <a:gd name="T11" fmla="*/ 48 h 119"/>
                <a:gd name="T12" fmla="*/ 165 w 171"/>
                <a:gd name="T13" fmla="*/ 15 h 119"/>
                <a:gd name="T14" fmla="*/ 132 w 171"/>
                <a:gd name="T15" fmla="*/ 7 h 119"/>
                <a:gd name="T16" fmla="*/ 132 w 171"/>
                <a:gd name="T17" fmla="*/ 7 h 119"/>
                <a:gd name="T18" fmla="*/ 132 w 171"/>
                <a:gd name="T19" fmla="*/ 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9">
                  <a:moveTo>
                    <a:pt x="132" y="7"/>
                  </a:moveTo>
                  <a:cubicBezTo>
                    <a:pt x="15" y="74"/>
                    <a:pt x="15" y="74"/>
                    <a:pt x="15" y="74"/>
                  </a:cubicBezTo>
                  <a:cubicBezTo>
                    <a:pt x="4" y="80"/>
                    <a:pt x="0" y="95"/>
                    <a:pt x="7" y="107"/>
                  </a:cubicBezTo>
                  <a:cubicBezTo>
                    <a:pt x="11" y="114"/>
                    <a:pt x="19" y="119"/>
                    <a:pt x="28" y="119"/>
                  </a:cubicBezTo>
                  <a:cubicBezTo>
                    <a:pt x="32" y="119"/>
                    <a:pt x="36" y="118"/>
                    <a:pt x="39" y="115"/>
                  </a:cubicBezTo>
                  <a:cubicBezTo>
                    <a:pt x="156" y="48"/>
                    <a:pt x="156" y="48"/>
                    <a:pt x="156" y="48"/>
                  </a:cubicBezTo>
                  <a:cubicBezTo>
                    <a:pt x="167" y="42"/>
                    <a:pt x="171" y="27"/>
                    <a:pt x="165" y="15"/>
                  </a:cubicBezTo>
                  <a:cubicBezTo>
                    <a:pt x="158" y="4"/>
                    <a:pt x="143" y="0"/>
                    <a:pt x="132" y="7"/>
                  </a:cubicBezTo>
                  <a:close/>
                  <a:moveTo>
                    <a:pt x="132" y="7"/>
                  </a:moveTo>
                  <a:cubicBezTo>
                    <a:pt x="132" y="7"/>
                    <a:pt x="132" y="7"/>
                    <a:pt x="132" y="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63" name="Freeform 18">
              <a:extLst>
                <a:ext uri="{FF2B5EF4-FFF2-40B4-BE49-F238E27FC236}">
                  <a16:creationId xmlns:a16="http://schemas.microsoft.com/office/drawing/2014/main" id="{B83DC41F-2223-45D9-882F-0C6801E7AB0F}"/>
                </a:ext>
              </a:extLst>
            </p:cNvPr>
            <p:cNvSpPr>
              <a:spLocks noEditPoints="1"/>
            </p:cNvSpPr>
            <p:nvPr/>
          </p:nvSpPr>
          <p:spPr bwMode="auto">
            <a:xfrm rot="10800000">
              <a:off x="3912047" y="4466902"/>
              <a:ext cx="222754" cy="309553"/>
            </a:xfrm>
            <a:custGeom>
              <a:avLst/>
              <a:gdLst>
                <a:gd name="T0" fmla="*/ 15 w 122"/>
                <a:gd name="T1" fmla="*/ 165 h 168"/>
                <a:gd name="T2" fmla="*/ 27 w 122"/>
                <a:gd name="T3" fmla="*/ 168 h 168"/>
                <a:gd name="T4" fmla="*/ 48 w 122"/>
                <a:gd name="T5" fmla="*/ 156 h 168"/>
                <a:gd name="T6" fmla="*/ 115 w 122"/>
                <a:gd name="T7" fmla="*/ 39 h 168"/>
                <a:gd name="T8" fmla="*/ 107 w 122"/>
                <a:gd name="T9" fmla="*/ 7 h 168"/>
                <a:gd name="T10" fmla="*/ 74 w 122"/>
                <a:gd name="T11" fmla="*/ 15 h 168"/>
                <a:gd name="T12" fmla="*/ 7 w 122"/>
                <a:gd name="T13" fmla="*/ 132 h 168"/>
                <a:gd name="T14" fmla="*/ 15 w 122"/>
                <a:gd name="T15" fmla="*/ 165 h 168"/>
                <a:gd name="T16" fmla="*/ 15 w 122"/>
                <a:gd name="T17" fmla="*/ 165 h 168"/>
                <a:gd name="T18" fmla="*/ 15 w 122"/>
                <a:gd name="T19" fmla="*/ 16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68">
                  <a:moveTo>
                    <a:pt x="15" y="165"/>
                  </a:moveTo>
                  <a:cubicBezTo>
                    <a:pt x="19" y="167"/>
                    <a:pt x="23" y="168"/>
                    <a:pt x="27" y="168"/>
                  </a:cubicBezTo>
                  <a:cubicBezTo>
                    <a:pt x="36" y="168"/>
                    <a:pt x="44" y="164"/>
                    <a:pt x="48" y="156"/>
                  </a:cubicBezTo>
                  <a:cubicBezTo>
                    <a:pt x="115" y="39"/>
                    <a:pt x="115" y="39"/>
                    <a:pt x="115" y="39"/>
                  </a:cubicBezTo>
                  <a:cubicBezTo>
                    <a:pt x="122" y="28"/>
                    <a:pt x="118" y="13"/>
                    <a:pt x="107" y="7"/>
                  </a:cubicBezTo>
                  <a:cubicBezTo>
                    <a:pt x="95" y="0"/>
                    <a:pt x="80" y="4"/>
                    <a:pt x="74" y="15"/>
                  </a:cubicBezTo>
                  <a:cubicBezTo>
                    <a:pt x="7" y="132"/>
                    <a:pt x="7" y="132"/>
                    <a:pt x="7" y="132"/>
                  </a:cubicBezTo>
                  <a:cubicBezTo>
                    <a:pt x="0" y="143"/>
                    <a:pt x="4" y="158"/>
                    <a:pt x="15" y="165"/>
                  </a:cubicBezTo>
                  <a:close/>
                  <a:moveTo>
                    <a:pt x="15" y="165"/>
                  </a:moveTo>
                  <a:cubicBezTo>
                    <a:pt x="15" y="165"/>
                    <a:pt x="15" y="165"/>
                    <a:pt x="15" y="16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310" name="TextBox 309"/>
          <p:cNvSpPr txBox="1"/>
          <p:nvPr/>
        </p:nvSpPr>
        <p:spPr>
          <a:xfrm>
            <a:off x="4326935" y="-38349"/>
            <a:ext cx="3229154" cy="584775"/>
          </a:xfrm>
          <a:prstGeom prst="rect">
            <a:avLst/>
          </a:prstGeom>
          <a:noFill/>
          <a:effectLst>
            <a:outerShdw blurRad="660400" dist="254000" dir="5400000" algn="t" rotWithShape="0">
              <a:prstClr val="black">
                <a:alpha val="40000"/>
              </a:prstClr>
            </a:outerShdw>
          </a:effectLst>
        </p:spPr>
        <p:txBody>
          <a:bodyPr wrap="none" rtlCol="0">
            <a:spAutoFit/>
          </a:bodyPr>
          <a:lstStyle/>
          <a:p>
            <a:r>
              <a:rPr lang="en-US" sz="3200" b="1" dirty="0"/>
              <a:t>Innovation Award</a:t>
            </a:r>
          </a:p>
        </p:txBody>
      </p:sp>
      <p:pic>
        <p:nvPicPr>
          <p:cNvPr id="6" name="Picture 5">
            <a:extLst>
              <a:ext uri="{FF2B5EF4-FFF2-40B4-BE49-F238E27FC236}">
                <a16:creationId xmlns:a16="http://schemas.microsoft.com/office/drawing/2014/main" id="{EA6D8EF1-4A5B-553E-A4E0-1B232611E5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55" y="148198"/>
            <a:ext cx="1115712" cy="750164"/>
          </a:xfrm>
          <a:prstGeom prst="rect">
            <a:avLst/>
          </a:prstGeom>
        </p:spPr>
      </p:pic>
    </p:spTree>
    <p:extLst>
      <p:ext uri="{BB962C8B-B14F-4D97-AF65-F5344CB8AC3E}">
        <p14:creationId xmlns:p14="http://schemas.microsoft.com/office/powerpoint/2010/main" val="1058507652"/>
      </p:ext>
    </p:extLst>
  </p:cSld>
  <p:clrMapOvr>
    <a:masterClrMapping/>
  </p:clrMapOvr>
  <mc:AlternateContent xmlns:mc="http://schemas.openxmlformats.org/markup-compatibility/2006">
    <mc:Choice xmlns:p14="http://schemas.microsoft.com/office/powerpoint/2010/main" Requires="p14">
      <p:transition spd="slow" advTm="7000">
        <p14:flip dir="r"/>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wipe(left)">
                                      <p:cBhvr>
                                        <p:cTn id="7" dur="500"/>
                                        <p:tgtEl>
                                          <p:spTgt spid="3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 calcmode="lin" valueType="num">
                                      <p:cBhvr additive="base">
                                        <p:cTn id="12" dur="500" fill="hold"/>
                                        <p:tgtEl>
                                          <p:spTgt spid="166"/>
                                        </p:tgtEl>
                                        <p:attrNameLst>
                                          <p:attrName>ppt_x</p:attrName>
                                        </p:attrNameLst>
                                      </p:cBhvr>
                                      <p:tavLst>
                                        <p:tav tm="0">
                                          <p:val>
                                            <p:strVal val="#ppt_x"/>
                                          </p:val>
                                        </p:tav>
                                        <p:tav tm="100000">
                                          <p:val>
                                            <p:strVal val="#ppt_x"/>
                                          </p:val>
                                        </p:tav>
                                      </p:tavLst>
                                    </p:anim>
                                    <p:anim calcmode="lin" valueType="num">
                                      <p:cBhvr additive="base">
                                        <p:cTn id="13" dur="500" fill="hold"/>
                                        <p:tgtEl>
                                          <p:spTgt spid="16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2"/>
                                        </p:tgtEl>
                                        <p:attrNameLst>
                                          <p:attrName>style.visibility</p:attrName>
                                        </p:attrNameLst>
                                      </p:cBhvr>
                                      <p:to>
                                        <p:strVal val="visible"/>
                                      </p:to>
                                    </p:set>
                                    <p:anim calcmode="lin" valueType="num">
                                      <p:cBhvr additive="base">
                                        <p:cTn id="16" dur="500" fill="hold"/>
                                        <p:tgtEl>
                                          <p:spTgt spid="172"/>
                                        </p:tgtEl>
                                        <p:attrNameLst>
                                          <p:attrName>ppt_x</p:attrName>
                                        </p:attrNameLst>
                                      </p:cBhvr>
                                      <p:tavLst>
                                        <p:tav tm="0">
                                          <p:val>
                                            <p:strVal val="#ppt_x"/>
                                          </p:val>
                                        </p:tav>
                                        <p:tav tm="100000">
                                          <p:val>
                                            <p:strVal val="#ppt_x"/>
                                          </p:val>
                                        </p:tav>
                                      </p:tavLst>
                                    </p:anim>
                                    <p:anim calcmode="lin" valueType="num">
                                      <p:cBhvr additive="base">
                                        <p:cTn id="17" dur="500" fill="hold"/>
                                        <p:tgtEl>
                                          <p:spTgt spid="17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5"/>
                                        </p:tgtEl>
                                        <p:attrNameLst>
                                          <p:attrName>style.visibility</p:attrName>
                                        </p:attrNameLst>
                                      </p:cBhvr>
                                      <p:to>
                                        <p:strVal val="visible"/>
                                      </p:to>
                                    </p:set>
                                    <p:anim calcmode="lin" valueType="num">
                                      <p:cBhvr additive="base">
                                        <p:cTn id="20" dur="500" fill="hold"/>
                                        <p:tgtEl>
                                          <p:spTgt spid="175"/>
                                        </p:tgtEl>
                                        <p:attrNameLst>
                                          <p:attrName>ppt_x</p:attrName>
                                        </p:attrNameLst>
                                      </p:cBhvr>
                                      <p:tavLst>
                                        <p:tav tm="0">
                                          <p:val>
                                            <p:strVal val="#ppt_x"/>
                                          </p:val>
                                        </p:tav>
                                        <p:tav tm="100000">
                                          <p:val>
                                            <p:strVal val="#ppt_x"/>
                                          </p:val>
                                        </p:tav>
                                      </p:tavLst>
                                    </p:anim>
                                    <p:anim calcmode="lin" valueType="num">
                                      <p:cBhvr additive="base">
                                        <p:cTn id="21" dur="500" fill="hold"/>
                                        <p:tgtEl>
                                          <p:spTgt spid="17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6"/>
                                        </p:tgtEl>
                                        <p:attrNameLst>
                                          <p:attrName>style.visibility</p:attrName>
                                        </p:attrNameLst>
                                      </p:cBhvr>
                                      <p:to>
                                        <p:strVal val="visible"/>
                                      </p:to>
                                    </p:set>
                                    <p:anim calcmode="lin" valueType="num">
                                      <p:cBhvr additive="base">
                                        <p:cTn id="24" dur="500" fill="hold"/>
                                        <p:tgtEl>
                                          <p:spTgt spid="176"/>
                                        </p:tgtEl>
                                        <p:attrNameLst>
                                          <p:attrName>ppt_x</p:attrName>
                                        </p:attrNameLst>
                                      </p:cBhvr>
                                      <p:tavLst>
                                        <p:tav tm="0">
                                          <p:val>
                                            <p:strVal val="#ppt_x"/>
                                          </p:val>
                                        </p:tav>
                                        <p:tav tm="100000">
                                          <p:val>
                                            <p:strVal val="#ppt_x"/>
                                          </p:val>
                                        </p:tav>
                                      </p:tavLst>
                                    </p:anim>
                                    <p:anim calcmode="lin" valueType="num">
                                      <p:cBhvr additive="base">
                                        <p:cTn id="25" dur="500" fill="hold"/>
                                        <p:tgtEl>
                                          <p:spTgt spid="17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9"/>
                                        </p:tgtEl>
                                        <p:attrNameLst>
                                          <p:attrName>style.visibility</p:attrName>
                                        </p:attrNameLst>
                                      </p:cBhvr>
                                      <p:to>
                                        <p:strVal val="visible"/>
                                      </p:to>
                                    </p:set>
                                    <p:anim calcmode="lin" valueType="num">
                                      <p:cBhvr additive="base">
                                        <p:cTn id="28" dur="500" fill="hold"/>
                                        <p:tgtEl>
                                          <p:spTgt spid="179"/>
                                        </p:tgtEl>
                                        <p:attrNameLst>
                                          <p:attrName>ppt_x</p:attrName>
                                        </p:attrNameLst>
                                      </p:cBhvr>
                                      <p:tavLst>
                                        <p:tav tm="0">
                                          <p:val>
                                            <p:strVal val="#ppt_x"/>
                                          </p:val>
                                        </p:tav>
                                        <p:tav tm="100000">
                                          <p:val>
                                            <p:strVal val="#ppt_x"/>
                                          </p:val>
                                        </p:tav>
                                      </p:tavLst>
                                    </p:anim>
                                    <p:anim calcmode="lin" valueType="num">
                                      <p:cBhvr additive="base">
                                        <p:cTn id="29" dur="500" fill="hold"/>
                                        <p:tgtEl>
                                          <p:spTgt spid="17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80"/>
                                        </p:tgtEl>
                                        <p:attrNameLst>
                                          <p:attrName>style.visibility</p:attrName>
                                        </p:attrNameLst>
                                      </p:cBhvr>
                                      <p:to>
                                        <p:strVal val="visible"/>
                                      </p:to>
                                    </p:set>
                                    <p:anim calcmode="lin" valueType="num">
                                      <p:cBhvr additive="base">
                                        <p:cTn id="32" dur="500" fill="hold"/>
                                        <p:tgtEl>
                                          <p:spTgt spid="180"/>
                                        </p:tgtEl>
                                        <p:attrNameLst>
                                          <p:attrName>ppt_x</p:attrName>
                                        </p:attrNameLst>
                                      </p:cBhvr>
                                      <p:tavLst>
                                        <p:tav tm="0">
                                          <p:val>
                                            <p:strVal val="#ppt_x"/>
                                          </p:val>
                                        </p:tav>
                                        <p:tav tm="100000">
                                          <p:val>
                                            <p:strVal val="#ppt_x"/>
                                          </p:val>
                                        </p:tav>
                                      </p:tavLst>
                                    </p:anim>
                                    <p:anim calcmode="lin" valueType="num">
                                      <p:cBhvr additive="base">
                                        <p:cTn id="33" dur="500" fill="hold"/>
                                        <p:tgtEl>
                                          <p:spTgt spid="18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85"/>
                                        </p:tgtEl>
                                        <p:attrNameLst>
                                          <p:attrName>style.visibility</p:attrName>
                                        </p:attrNameLst>
                                      </p:cBhvr>
                                      <p:to>
                                        <p:strVal val="visible"/>
                                      </p:to>
                                    </p:set>
                                    <p:anim calcmode="lin" valueType="num">
                                      <p:cBhvr additive="base">
                                        <p:cTn id="36" dur="500" fill="hold"/>
                                        <p:tgtEl>
                                          <p:spTgt spid="185"/>
                                        </p:tgtEl>
                                        <p:attrNameLst>
                                          <p:attrName>ppt_x</p:attrName>
                                        </p:attrNameLst>
                                      </p:cBhvr>
                                      <p:tavLst>
                                        <p:tav tm="0">
                                          <p:val>
                                            <p:strVal val="#ppt_x"/>
                                          </p:val>
                                        </p:tav>
                                        <p:tav tm="100000">
                                          <p:val>
                                            <p:strVal val="#ppt_x"/>
                                          </p:val>
                                        </p:tav>
                                      </p:tavLst>
                                    </p:anim>
                                    <p:anim calcmode="lin" valueType="num">
                                      <p:cBhvr additive="base">
                                        <p:cTn id="37" dur="500" fill="hold"/>
                                        <p:tgtEl>
                                          <p:spTgt spid="18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8"/>
                                        </p:tgtEl>
                                        <p:attrNameLst>
                                          <p:attrName>style.visibility</p:attrName>
                                        </p:attrNameLst>
                                      </p:cBhvr>
                                      <p:to>
                                        <p:strVal val="visible"/>
                                      </p:to>
                                    </p:set>
                                    <p:anim calcmode="lin" valueType="num">
                                      <p:cBhvr additive="base">
                                        <p:cTn id="40" dur="500" fill="hold"/>
                                        <p:tgtEl>
                                          <p:spTgt spid="188"/>
                                        </p:tgtEl>
                                        <p:attrNameLst>
                                          <p:attrName>ppt_x</p:attrName>
                                        </p:attrNameLst>
                                      </p:cBhvr>
                                      <p:tavLst>
                                        <p:tav tm="0">
                                          <p:val>
                                            <p:strVal val="#ppt_x"/>
                                          </p:val>
                                        </p:tav>
                                        <p:tav tm="100000">
                                          <p:val>
                                            <p:strVal val="#ppt_x"/>
                                          </p:val>
                                        </p:tav>
                                      </p:tavLst>
                                    </p:anim>
                                    <p:anim calcmode="lin" valueType="num">
                                      <p:cBhvr additive="base">
                                        <p:cTn id="41" dur="500" fill="hold"/>
                                        <p:tgtEl>
                                          <p:spTgt spid="18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92"/>
                                        </p:tgtEl>
                                        <p:attrNameLst>
                                          <p:attrName>style.visibility</p:attrName>
                                        </p:attrNameLst>
                                      </p:cBhvr>
                                      <p:to>
                                        <p:strVal val="visible"/>
                                      </p:to>
                                    </p:set>
                                    <p:anim calcmode="lin" valueType="num">
                                      <p:cBhvr additive="base">
                                        <p:cTn id="44" dur="500" fill="hold"/>
                                        <p:tgtEl>
                                          <p:spTgt spid="192"/>
                                        </p:tgtEl>
                                        <p:attrNameLst>
                                          <p:attrName>ppt_x</p:attrName>
                                        </p:attrNameLst>
                                      </p:cBhvr>
                                      <p:tavLst>
                                        <p:tav tm="0">
                                          <p:val>
                                            <p:strVal val="#ppt_x"/>
                                          </p:val>
                                        </p:tav>
                                        <p:tav tm="100000">
                                          <p:val>
                                            <p:strVal val="#ppt_x"/>
                                          </p:val>
                                        </p:tav>
                                      </p:tavLst>
                                    </p:anim>
                                    <p:anim calcmode="lin" valueType="num">
                                      <p:cBhvr additive="base">
                                        <p:cTn id="45" dur="500" fill="hold"/>
                                        <p:tgtEl>
                                          <p:spTgt spid="19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93"/>
                                        </p:tgtEl>
                                        <p:attrNameLst>
                                          <p:attrName>style.visibility</p:attrName>
                                        </p:attrNameLst>
                                      </p:cBhvr>
                                      <p:to>
                                        <p:strVal val="visible"/>
                                      </p:to>
                                    </p:set>
                                    <p:anim calcmode="lin" valueType="num">
                                      <p:cBhvr additive="base">
                                        <p:cTn id="48" dur="500" fill="hold"/>
                                        <p:tgtEl>
                                          <p:spTgt spid="193"/>
                                        </p:tgtEl>
                                        <p:attrNameLst>
                                          <p:attrName>ppt_x</p:attrName>
                                        </p:attrNameLst>
                                      </p:cBhvr>
                                      <p:tavLst>
                                        <p:tav tm="0">
                                          <p:val>
                                            <p:strVal val="#ppt_x"/>
                                          </p:val>
                                        </p:tav>
                                        <p:tav tm="100000">
                                          <p:val>
                                            <p:strVal val="#ppt_x"/>
                                          </p:val>
                                        </p:tav>
                                      </p:tavLst>
                                    </p:anim>
                                    <p:anim calcmode="lin" valueType="num">
                                      <p:cBhvr additive="base">
                                        <p:cTn id="49" dur="500" fill="hold"/>
                                        <p:tgtEl>
                                          <p:spTgt spid="19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94"/>
                                        </p:tgtEl>
                                        <p:attrNameLst>
                                          <p:attrName>style.visibility</p:attrName>
                                        </p:attrNameLst>
                                      </p:cBhvr>
                                      <p:to>
                                        <p:strVal val="visible"/>
                                      </p:to>
                                    </p:set>
                                    <p:anim calcmode="lin" valueType="num">
                                      <p:cBhvr additive="base">
                                        <p:cTn id="52" dur="500" fill="hold"/>
                                        <p:tgtEl>
                                          <p:spTgt spid="194"/>
                                        </p:tgtEl>
                                        <p:attrNameLst>
                                          <p:attrName>ppt_x</p:attrName>
                                        </p:attrNameLst>
                                      </p:cBhvr>
                                      <p:tavLst>
                                        <p:tav tm="0">
                                          <p:val>
                                            <p:strVal val="#ppt_x"/>
                                          </p:val>
                                        </p:tav>
                                        <p:tav tm="100000">
                                          <p:val>
                                            <p:strVal val="#ppt_x"/>
                                          </p:val>
                                        </p:tav>
                                      </p:tavLst>
                                    </p:anim>
                                    <p:anim calcmode="lin" valueType="num">
                                      <p:cBhvr additive="base">
                                        <p:cTn id="53" dur="500" fill="hold"/>
                                        <p:tgtEl>
                                          <p:spTgt spid="19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00"/>
                                        </p:tgtEl>
                                        <p:attrNameLst>
                                          <p:attrName>style.visibility</p:attrName>
                                        </p:attrNameLst>
                                      </p:cBhvr>
                                      <p:to>
                                        <p:strVal val="visible"/>
                                      </p:to>
                                    </p:set>
                                    <p:anim calcmode="lin" valueType="num">
                                      <p:cBhvr additive="base">
                                        <p:cTn id="56" dur="500" fill="hold"/>
                                        <p:tgtEl>
                                          <p:spTgt spid="200"/>
                                        </p:tgtEl>
                                        <p:attrNameLst>
                                          <p:attrName>ppt_x</p:attrName>
                                        </p:attrNameLst>
                                      </p:cBhvr>
                                      <p:tavLst>
                                        <p:tav tm="0">
                                          <p:val>
                                            <p:strVal val="#ppt_x"/>
                                          </p:val>
                                        </p:tav>
                                        <p:tav tm="100000">
                                          <p:val>
                                            <p:strVal val="#ppt_x"/>
                                          </p:val>
                                        </p:tav>
                                      </p:tavLst>
                                    </p:anim>
                                    <p:anim calcmode="lin" valueType="num">
                                      <p:cBhvr additive="base">
                                        <p:cTn id="57" dur="500" fill="hold"/>
                                        <p:tgtEl>
                                          <p:spTgt spid="200"/>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01"/>
                                        </p:tgtEl>
                                        <p:attrNameLst>
                                          <p:attrName>style.visibility</p:attrName>
                                        </p:attrNameLst>
                                      </p:cBhvr>
                                      <p:to>
                                        <p:strVal val="visible"/>
                                      </p:to>
                                    </p:set>
                                    <p:anim calcmode="lin" valueType="num">
                                      <p:cBhvr additive="base">
                                        <p:cTn id="60" dur="500" fill="hold"/>
                                        <p:tgtEl>
                                          <p:spTgt spid="201"/>
                                        </p:tgtEl>
                                        <p:attrNameLst>
                                          <p:attrName>ppt_x</p:attrName>
                                        </p:attrNameLst>
                                      </p:cBhvr>
                                      <p:tavLst>
                                        <p:tav tm="0">
                                          <p:val>
                                            <p:strVal val="#ppt_x"/>
                                          </p:val>
                                        </p:tav>
                                        <p:tav tm="100000">
                                          <p:val>
                                            <p:strVal val="#ppt_x"/>
                                          </p:val>
                                        </p:tav>
                                      </p:tavLst>
                                    </p:anim>
                                    <p:anim calcmode="lin" valueType="num">
                                      <p:cBhvr additive="base">
                                        <p:cTn id="61" dur="500" fill="hold"/>
                                        <p:tgtEl>
                                          <p:spTgt spid="201"/>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05"/>
                                        </p:tgtEl>
                                        <p:attrNameLst>
                                          <p:attrName>style.visibility</p:attrName>
                                        </p:attrNameLst>
                                      </p:cBhvr>
                                      <p:to>
                                        <p:strVal val="visible"/>
                                      </p:to>
                                    </p:set>
                                    <p:anim calcmode="lin" valueType="num">
                                      <p:cBhvr additive="base">
                                        <p:cTn id="64" dur="500" fill="hold"/>
                                        <p:tgtEl>
                                          <p:spTgt spid="205"/>
                                        </p:tgtEl>
                                        <p:attrNameLst>
                                          <p:attrName>ppt_x</p:attrName>
                                        </p:attrNameLst>
                                      </p:cBhvr>
                                      <p:tavLst>
                                        <p:tav tm="0">
                                          <p:val>
                                            <p:strVal val="#ppt_x"/>
                                          </p:val>
                                        </p:tav>
                                        <p:tav tm="100000">
                                          <p:val>
                                            <p:strVal val="#ppt_x"/>
                                          </p:val>
                                        </p:tav>
                                      </p:tavLst>
                                    </p:anim>
                                    <p:anim calcmode="lin" valueType="num">
                                      <p:cBhvr additive="base">
                                        <p:cTn id="65" dur="500" fill="hold"/>
                                        <p:tgtEl>
                                          <p:spTgt spid="20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06"/>
                                        </p:tgtEl>
                                        <p:attrNameLst>
                                          <p:attrName>style.visibility</p:attrName>
                                        </p:attrNameLst>
                                      </p:cBhvr>
                                      <p:to>
                                        <p:strVal val="visible"/>
                                      </p:to>
                                    </p:set>
                                    <p:anim calcmode="lin" valueType="num">
                                      <p:cBhvr additive="base">
                                        <p:cTn id="68" dur="500" fill="hold"/>
                                        <p:tgtEl>
                                          <p:spTgt spid="206"/>
                                        </p:tgtEl>
                                        <p:attrNameLst>
                                          <p:attrName>ppt_x</p:attrName>
                                        </p:attrNameLst>
                                      </p:cBhvr>
                                      <p:tavLst>
                                        <p:tav tm="0">
                                          <p:val>
                                            <p:strVal val="#ppt_x"/>
                                          </p:val>
                                        </p:tav>
                                        <p:tav tm="100000">
                                          <p:val>
                                            <p:strVal val="#ppt_x"/>
                                          </p:val>
                                        </p:tav>
                                      </p:tavLst>
                                    </p:anim>
                                    <p:anim calcmode="lin" valueType="num">
                                      <p:cBhvr additive="base">
                                        <p:cTn id="69" dur="500" fill="hold"/>
                                        <p:tgtEl>
                                          <p:spTgt spid="206"/>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07"/>
                                        </p:tgtEl>
                                        <p:attrNameLst>
                                          <p:attrName>style.visibility</p:attrName>
                                        </p:attrNameLst>
                                      </p:cBhvr>
                                      <p:to>
                                        <p:strVal val="visible"/>
                                      </p:to>
                                    </p:set>
                                    <p:anim calcmode="lin" valueType="num">
                                      <p:cBhvr additive="base">
                                        <p:cTn id="72" dur="500" fill="hold"/>
                                        <p:tgtEl>
                                          <p:spTgt spid="207"/>
                                        </p:tgtEl>
                                        <p:attrNameLst>
                                          <p:attrName>ppt_x</p:attrName>
                                        </p:attrNameLst>
                                      </p:cBhvr>
                                      <p:tavLst>
                                        <p:tav tm="0">
                                          <p:val>
                                            <p:strVal val="#ppt_x"/>
                                          </p:val>
                                        </p:tav>
                                        <p:tav tm="100000">
                                          <p:val>
                                            <p:strVal val="#ppt_x"/>
                                          </p:val>
                                        </p:tav>
                                      </p:tavLst>
                                    </p:anim>
                                    <p:anim calcmode="lin" valueType="num">
                                      <p:cBhvr additive="base">
                                        <p:cTn id="73" dur="500" fill="hold"/>
                                        <p:tgtEl>
                                          <p:spTgt spid="207"/>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23"/>
                                        </p:tgtEl>
                                        <p:attrNameLst>
                                          <p:attrName>style.visibility</p:attrName>
                                        </p:attrNameLst>
                                      </p:cBhvr>
                                      <p:to>
                                        <p:strVal val="visible"/>
                                      </p:to>
                                    </p:set>
                                    <p:anim calcmode="lin" valueType="num">
                                      <p:cBhvr additive="base">
                                        <p:cTn id="76" dur="500" fill="hold"/>
                                        <p:tgtEl>
                                          <p:spTgt spid="223"/>
                                        </p:tgtEl>
                                        <p:attrNameLst>
                                          <p:attrName>ppt_x</p:attrName>
                                        </p:attrNameLst>
                                      </p:cBhvr>
                                      <p:tavLst>
                                        <p:tav tm="0">
                                          <p:val>
                                            <p:strVal val="#ppt_x"/>
                                          </p:val>
                                        </p:tav>
                                        <p:tav tm="100000">
                                          <p:val>
                                            <p:strVal val="#ppt_x"/>
                                          </p:val>
                                        </p:tav>
                                      </p:tavLst>
                                    </p:anim>
                                    <p:anim calcmode="lin" valueType="num">
                                      <p:cBhvr additive="base">
                                        <p:cTn id="77" dur="500" fill="hold"/>
                                        <p:tgtEl>
                                          <p:spTgt spid="223"/>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24"/>
                                        </p:tgtEl>
                                        <p:attrNameLst>
                                          <p:attrName>style.visibility</p:attrName>
                                        </p:attrNameLst>
                                      </p:cBhvr>
                                      <p:to>
                                        <p:strVal val="visible"/>
                                      </p:to>
                                    </p:set>
                                    <p:anim calcmode="lin" valueType="num">
                                      <p:cBhvr additive="base">
                                        <p:cTn id="80" dur="500" fill="hold"/>
                                        <p:tgtEl>
                                          <p:spTgt spid="224"/>
                                        </p:tgtEl>
                                        <p:attrNameLst>
                                          <p:attrName>ppt_x</p:attrName>
                                        </p:attrNameLst>
                                      </p:cBhvr>
                                      <p:tavLst>
                                        <p:tav tm="0">
                                          <p:val>
                                            <p:strVal val="#ppt_x"/>
                                          </p:val>
                                        </p:tav>
                                        <p:tav tm="100000">
                                          <p:val>
                                            <p:strVal val="#ppt_x"/>
                                          </p:val>
                                        </p:tav>
                                      </p:tavLst>
                                    </p:anim>
                                    <p:anim calcmode="lin" valueType="num">
                                      <p:cBhvr additive="base">
                                        <p:cTn id="81" dur="500" fill="hold"/>
                                        <p:tgtEl>
                                          <p:spTgt spid="224"/>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28"/>
                                        </p:tgtEl>
                                        <p:attrNameLst>
                                          <p:attrName>style.visibility</p:attrName>
                                        </p:attrNameLst>
                                      </p:cBhvr>
                                      <p:to>
                                        <p:strVal val="visible"/>
                                      </p:to>
                                    </p:set>
                                    <p:anim calcmode="lin" valueType="num">
                                      <p:cBhvr additive="base">
                                        <p:cTn id="84" dur="500" fill="hold"/>
                                        <p:tgtEl>
                                          <p:spTgt spid="228"/>
                                        </p:tgtEl>
                                        <p:attrNameLst>
                                          <p:attrName>ppt_x</p:attrName>
                                        </p:attrNameLst>
                                      </p:cBhvr>
                                      <p:tavLst>
                                        <p:tav tm="0">
                                          <p:val>
                                            <p:strVal val="#ppt_x"/>
                                          </p:val>
                                        </p:tav>
                                        <p:tav tm="100000">
                                          <p:val>
                                            <p:strVal val="#ppt_x"/>
                                          </p:val>
                                        </p:tav>
                                      </p:tavLst>
                                    </p:anim>
                                    <p:anim calcmode="lin" valueType="num">
                                      <p:cBhvr additive="base">
                                        <p:cTn id="85" dur="500" fill="hold"/>
                                        <p:tgtEl>
                                          <p:spTgt spid="228"/>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237"/>
                                        </p:tgtEl>
                                        <p:attrNameLst>
                                          <p:attrName>style.visibility</p:attrName>
                                        </p:attrNameLst>
                                      </p:cBhvr>
                                      <p:to>
                                        <p:strVal val="visible"/>
                                      </p:to>
                                    </p:set>
                                    <p:anim calcmode="lin" valueType="num">
                                      <p:cBhvr additive="base">
                                        <p:cTn id="88" dur="500" fill="hold"/>
                                        <p:tgtEl>
                                          <p:spTgt spid="237"/>
                                        </p:tgtEl>
                                        <p:attrNameLst>
                                          <p:attrName>ppt_x</p:attrName>
                                        </p:attrNameLst>
                                      </p:cBhvr>
                                      <p:tavLst>
                                        <p:tav tm="0">
                                          <p:val>
                                            <p:strVal val="#ppt_x"/>
                                          </p:val>
                                        </p:tav>
                                        <p:tav tm="100000">
                                          <p:val>
                                            <p:strVal val="#ppt_x"/>
                                          </p:val>
                                        </p:tav>
                                      </p:tavLst>
                                    </p:anim>
                                    <p:anim calcmode="lin" valueType="num">
                                      <p:cBhvr additive="base">
                                        <p:cTn id="89" dur="500" fill="hold"/>
                                        <p:tgtEl>
                                          <p:spTgt spid="237"/>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38"/>
                                        </p:tgtEl>
                                        <p:attrNameLst>
                                          <p:attrName>style.visibility</p:attrName>
                                        </p:attrNameLst>
                                      </p:cBhvr>
                                      <p:to>
                                        <p:strVal val="visible"/>
                                      </p:to>
                                    </p:set>
                                    <p:anim calcmode="lin" valueType="num">
                                      <p:cBhvr additive="base">
                                        <p:cTn id="92" dur="500" fill="hold"/>
                                        <p:tgtEl>
                                          <p:spTgt spid="238"/>
                                        </p:tgtEl>
                                        <p:attrNameLst>
                                          <p:attrName>ppt_x</p:attrName>
                                        </p:attrNameLst>
                                      </p:cBhvr>
                                      <p:tavLst>
                                        <p:tav tm="0">
                                          <p:val>
                                            <p:strVal val="#ppt_x"/>
                                          </p:val>
                                        </p:tav>
                                        <p:tav tm="100000">
                                          <p:val>
                                            <p:strVal val="#ppt_x"/>
                                          </p:val>
                                        </p:tav>
                                      </p:tavLst>
                                    </p:anim>
                                    <p:anim calcmode="lin" valueType="num">
                                      <p:cBhvr additive="base">
                                        <p:cTn id="93" dur="500" fill="hold"/>
                                        <p:tgtEl>
                                          <p:spTgt spid="238"/>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241"/>
                                        </p:tgtEl>
                                        <p:attrNameLst>
                                          <p:attrName>style.visibility</p:attrName>
                                        </p:attrNameLst>
                                      </p:cBhvr>
                                      <p:to>
                                        <p:strVal val="visible"/>
                                      </p:to>
                                    </p:set>
                                    <p:anim calcmode="lin" valueType="num">
                                      <p:cBhvr additive="base">
                                        <p:cTn id="96" dur="500" fill="hold"/>
                                        <p:tgtEl>
                                          <p:spTgt spid="241"/>
                                        </p:tgtEl>
                                        <p:attrNameLst>
                                          <p:attrName>ppt_x</p:attrName>
                                        </p:attrNameLst>
                                      </p:cBhvr>
                                      <p:tavLst>
                                        <p:tav tm="0">
                                          <p:val>
                                            <p:strVal val="#ppt_x"/>
                                          </p:val>
                                        </p:tav>
                                        <p:tav tm="100000">
                                          <p:val>
                                            <p:strVal val="#ppt_x"/>
                                          </p:val>
                                        </p:tav>
                                      </p:tavLst>
                                    </p:anim>
                                    <p:anim calcmode="lin" valueType="num">
                                      <p:cBhvr additive="base">
                                        <p:cTn id="97" dur="500" fill="hold"/>
                                        <p:tgtEl>
                                          <p:spTgt spid="241"/>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242"/>
                                        </p:tgtEl>
                                        <p:attrNameLst>
                                          <p:attrName>style.visibility</p:attrName>
                                        </p:attrNameLst>
                                      </p:cBhvr>
                                      <p:to>
                                        <p:strVal val="visible"/>
                                      </p:to>
                                    </p:set>
                                    <p:anim calcmode="lin" valueType="num">
                                      <p:cBhvr additive="base">
                                        <p:cTn id="100" dur="500" fill="hold"/>
                                        <p:tgtEl>
                                          <p:spTgt spid="242"/>
                                        </p:tgtEl>
                                        <p:attrNameLst>
                                          <p:attrName>ppt_x</p:attrName>
                                        </p:attrNameLst>
                                      </p:cBhvr>
                                      <p:tavLst>
                                        <p:tav tm="0">
                                          <p:val>
                                            <p:strVal val="#ppt_x"/>
                                          </p:val>
                                        </p:tav>
                                        <p:tav tm="100000">
                                          <p:val>
                                            <p:strVal val="#ppt_x"/>
                                          </p:val>
                                        </p:tav>
                                      </p:tavLst>
                                    </p:anim>
                                    <p:anim calcmode="lin" valueType="num">
                                      <p:cBhvr additive="base">
                                        <p:cTn id="101" dur="500" fill="hold"/>
                                        <p:tgtEl>
                                          <p:spTgt spid="242"/>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245"/>
                                        </p:tgtEl>
                                        <p:attrNameLst>
                                          <p:attrName>style.visibility</p:attrName>
                                        </p:attrNameLst>
                                      </p:cBhvr>
                                      <p:to>
                                        <p:strVal val="visible"/>
                                      </p:to>
                                    </p:set>
                                    <p:anim calcmode="lin" valueType="num">
                                      <p:cBhvr additive="base">
                                        <p:cTn id="104" dur="500" fill="hold"/>
                                        <p:tgtEl>
                                          <p:spTgt spid="245"/>
                                        </p:tgtEl>
                                        <p:attrNameLst>
                                          <p:attrName>ppt_x</p:attrName>
                                        </p:attrNameLst>
                                      </p:cBhvr>
                                      <p:tavLst>
                                        <p:tav tm="0">
                                          <p:val>
                                            <p:strVal val="#ppt_x"/>
                                          </p:val>
                                        </p:tav>
                                        <p:tav tm="100000">
                                          <p:val>
                                            <p:strVal val="#ppt_x"/>
                                          </p:val>
                                        </p:tav>
                                      </p:tavLst>
                                    </p:anim>
                                    <p:anim calcmode="lin" valueType="num">
                                      <p:cBhvr additive="base">
                                        <p:cTn id="105" dur="500" fill="hold"/>
                                        <p:tgtEl>
                                          <p:spTgt spid="245"/>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251"/>
                                        </p:tgtEl>
                                        <p:attrNameLst>
                                          <p:attrName>style.visibility</p:attrName>
                                        </p:attrNameLst>
                                      </p:cBhvr>
                                      <p:to>
                                        <p:strVal val="visible"/>
                                      </p:to>
                                    </p:set>
                                    <p:anim calcmode="lin" valueType="num">
                                      <p:cBhvr additive="base">
                                        <p:cTn id="108" dur="500" fill="hold"/>
                                        <p:tgtEl>
                                          <p:spTgt spid="251"/>
                                        </p:tgtEl>
                                        <p:attrNameLst>
                                          <p:attrName>ppt_x</p:attrName>
                                        </p:attrNameLst>
                                      </p:cBhvr>
                                      <p:tavLst>
                                        <p:tav tm="0">
                                          <p:val>
                                            <p:strVal val="#ppt_x"/>
                                          </p:val>
                                        </p:tav>
                                        <p:tav tm="100000">
                                          <p:val>
                                            <p:strVal val="#ppt_x"/>
                                          </p:val>
                                        </p:tav>
                                      </p:tavLst>
                                    </p:anim>
                                    <p:anim calcmode="lin" valueType="num">
                                      <p:cBhvr additive="base">
                                        <p:cTn id="109" dur="500" fill="hold"/>
                                        <p:tgtEl>
                                          <p:spTgt spid="251"/>
                                        </p:tgtEl>
                                        <p:attrNameLst>
                                          <p:attrName>ppt_y</p:attrName>
                                        </p:attrNameLst>
                                      </p:cBhvr>
                                      <p:tavLst>
                                        <p:tav tm="0">
                                          <p:val>
                                            <p:strVal val="1+#ppt_h/2"/>
                                          </p:val>
                                        </p:tav>
                                        <p:tav tm="100000">
                                          <p:val>
                                            <p:strVal val="#ppt_y"/>
                                          </p:val>
                                        </p:tav>
                                      </p:tavLst>
                                    </p:anim>
                                  </p:childTnLst>
                                </p:cTn>
                              </p:par>
                              <p:par>
                                <p:cTn id="110" presetID="2" presetClass="entr" presetSubtype="4" fill="hold" nodeType="withEffect">
                                  <p:stCondLst>
                                    <p:cond delay="0"/>
                                  </p:stCondLst>
                                  <p:childTnLst>
                                    <p:set>
                                      <p:cBhvr>
                                        <p:cTn id="111" dur="1" fill="hold">
                                          <p:stCondLst>
                                            <p:cond delay="0"/>
                                          </p:stCondLst>
                                        </p:cTn>
                                        <p:tgtEl>
                                          <p:spTgt spid="252"/>
                                        </p:tgtEl>
                                        <p:attrNameLst>
                                          <p:attrName>style.visibility</p:attrName>
                                        </p:attrNameLst>
                                      </p:cBhvr>
                                      <p:to>
                                        <p:strVal val="visible"/>
                                      </p:to>
                                    </p:set>
                                    <p:anim calcmode="lin" valueType="num">
                                      <p:cBhvr additive="base">
                                        <p:cTn id="112" dur="500" fill="hold"/>
                                        <p:tgtEl>
                                          <p:spTgt spid="252"/>
                                        </p:tgtEl>
                                        <p:attrNameLst>
                                          <p:attrName>ppt_x</p:attrName>
                                        </p:attrNameLst>
                                      </p:cBhvr>
                                      <p:tavLst>
                                        <p:tav tm="0">
                                          <p:val>
                                            <p:strVal val="#ppt_x"/>
                                          </p:val>
                                        </p:tav>
                                        <p:tav tm="100000">
                                          <p:val>
                                            <p:strVal val="#ppt_x"/>
                                          </p:val>
                                        </p:tav>
                                      </p:tavLst>
                                    </p:anim>
                                    <p:anim calcmode="lin" valueType="num">
                                      <p:cBhvr additive="base">
                                        <p:cTn id="113" dur="500" fill="hold"/>
                                        <p:tgtEl>
                                          <p:spTgt spid="252"/>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255"/>
                                        </p:tgtEl>
                                        <p:attrNameLst>
                                          <p:attrName>style.visibility</p:attrName>
                                        </p:attrNameLst>
                                      </p:cBhvr>
                                      <p:to>
                                        <p:strVal val="visible"/>
                                      </p:to>
                                    </p:set>
                                    <p:anim calcmode="lin" valueType="num">
                                      <p:cBhvr additive="base">
                                        <p:cTn id="116" dur="500" fill="hold"/>
                                        <p:tgtEl>
                                          <p:spTgt spid="255"/>
                                        </p:tgtEl>
                                        <p:attrNameLst>
                                          <p:attrName>ppt_x</p:attrName>
                                        </p:attrNameLst>
                                      </p:cBhvr>
                                      <p:tavLst>
                                        <p:tav tm="0">
                                          <p:val>
                                            <p:strVal val="#ppt_x"/>
                                          </p:val>
                                        </p:tav>
                                        <p:tav tm="100000">
                                          <p:val>
                                            <p:strVal val="#ppt_x"/>
                                          </p:val>
                                        </p:tav>
                                      </p:tavLst>
                                    </p:anim>
                                    <p:anim calcmode="lin" valueType="num">
                                      <p:cBhvr additive="base">
                                        <p:cTn id="117" dur="500" fill="hold"/>
                                        <p:tgtEl>
                                          <p:spTgt spid="255"/>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256"/>
                                        </p:tgtEl>
                                        <p:attrNameLst>
                                          <p:attrName>style.visibility</p:attrName>
                                        </p:attrNameLst>
                                      </p:cBhvr>
                                      <p:to>
                                        <p:strVal val="visible"/>
                                      </p:to>
                                    </p:set>
                                    <p:anim calcmode="lin" valueType="num">
                                      <p:cBhvr additive="base">
                                        <p:cTn id="120" dur="500" fill="hold"/>
                                        <p:tgtEl>
                                          <p:spTgt spid="256"/>
                                        </p:tgtEl>
                                        <p:attrNameLst>
                                          <p:attrName>ppt_x</p:attrName>
                                        </p:attrNameLst>
                                      </p:cBhvr>
                                      <p:tavLst>
                                        <p:tav tm="0">
                                          <p:val>
                                            <p:strVal val="#ppt_x"/>
                                          </p:val>
                                        </p:tav>
                                        <p:tav tm="100000">
                                          <p:val>
                                            <p:strVal val="#ppt_x"/>
                                          </p:val>
                                        </p:tav>
                                      </p:tavLst>
                                    </p:anim>
                                    <p:anim calcmode="lin" valueType="num">
                                      <p:cBhvr additive="base">
                                        <p:cTn id="121" dur="500" fill="hold"/>
                                        <p:tgtEl>
                                          <p:spTgt spid="256"/>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257"/>
                                        </p:tgtEl>
                                        <p:attrNameLst>
                                          <p:attrName>style.visibility</p:attrName>
                                        </p:attrNameLst>
                                      </p:cBhvr>
                                      <p:to>
                                        <p:strVal val="visible"/>
                                      </p:to>
                                    </p:set>
                                    <p:anim calcmode="lin" valueType="num">
                                      <p:cBhvr additive="base">
                                        <p:cTn id="124" dur="500" fill="hold"/>
                                        <p:tgtEl>
                                          <p:spTgt spid="257"/>
                                        </p:tgtEl>
                                        <p:attrNameLst>
                                          <p:attrName>ppt_x</p:attrName>
                                        </p:attrNameLst>
                                      </p:cBhvr>
                                      <p:tavLst>
                                        <p:tav tm="0">
                                          <p:val>
                                            <p:strVal val="#ppt_x"/>
                                          </p:val>
                                        </p:tav>
                                        <p:tav tm="100000">
                                          <p:val>
                                            <p:strVal val="#ppt_x"/>
                                          </p:val>
                                        </p:tav>
                                      </p:tavLst>
                                    </p:anim>
                                    <p:anim calcmode="lin" valueType="num">
                                      <p:cBhvr additive="base">
                                        <p:cTn id="125" dur="500" fill="hold"/>
                                        <p:tgtEl>
                                          <p:spTgt spid="257"/>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258"/>
                                        </p:tgtEl>
                                        <p:attrNameLst>
                                          <p:attrName>style.visibility</p:attrName>
                                        </p:attrNameLst>
                                      </p:cBhvr>
                                      <p:to>
                                        <p:strVal val="visible"/>
                                      </p:to>
                                    </p:set>
                                    <p:anim calcmode="lin" valueType="num">
                                      <p:cBhvr additive="base">
                                        <p:cTn id="128" dur="500" fill="hold"/>
                                        <p:tgtEl>
                                          <p:spTgt spid="258"/>
                                        </p:tgtEl>
                                        <p:attrNameLst>
                                          <p:attrName>ppt_x</p:attrName>
                                        </p:attrNameLst>
                                      </p:cBhvr>
                                      <p:tavLst>
                                        <p:tav tm="0">
                                          <p:val>
                                            <p:strVal val="#ppt_x"/>
                                          </p:val>
                                        </p:tav>
                                        <p:tav tm="100000">
                                          <p:val>
                                            <p:strVal val="#ppt_x"/>
                                          </p:val>
                                        </p:tav>
                                      </p:tavLst>
                                    </p:anim>
                                    <p:anim calcmode="lin" valueType="num">
                                      <p:cBhvr additive="base">
                                        <p:cTn id="129" dur="500" fill="hold"/>
                                        <p:tgtEl>
                                          <p:spTgt spid="258"/>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260"/>
                                        </p:tgtEl>
                                        <p:attrNameLst>
                                          <p:attrName>style.visibility</p:attrName>
                                        </p:attrNameLst>
                                      </p:cBhvr>
                                      <p:to>
                                        <p:strVal val="visible"/>
                                      </p:to>
                                    </p:set>
                                    <p:anim calcmode="lin" valueType="num">
                                      <p:cBhvr additive="base">
                                        <p:cTn id="132" dur="500" fill="hold"/>
                                        <p:tgtEl>
                                          <p:spTgt spid="260"/>
                                        </p:tgtEl>
                                        <p:attrNameLst>
                                          <p:attrName>ppt_x</p:attrName>
                                        </p:attrNameLst>
                                      </p:cBhvr>
                                      <p:tavLst>
                                        <p:tav tm="0">
                                          <p:val>
                                            <p:strVal val="#ppt_x"/>
                                          </p:val>
                                        </p:tav>
                                        <p:tav tm="100000">
                                          <p:val>
                                            <p:strVal val="#ppt_x"/>
                                          </p:val>
                                        </p:tav>
                                      </p:tavLst>
                                    </p:anim>
                                    <p:anim calcmode="lin" valueType="num">
                                      <p:cBhvr additive="base">
                                        <p:cTn id="133" dur="500" fill="hold"/>
                                        <p:tgtEl>
                                          <p:spTgt spid="260"/>
                                        </p:tgtEl>
                                        <p:attrNameLst>
                                          <p:attrName>ppt_y</p:attrName>
                                        </p:attrNameLst>
                                      </p:cBhvr>
                                      <p:tavLst>
                                        <p:tav tm="0">
                                          <p:val>
                                            <p:strVal val="1+#ppt_h/2"/>
                                          </p:val>
                                        </p:tav>
                                        <p:tav tm="100000">
                                          <p:val>
                                            <p:strVal val="#ppt_y"/>
                                          </p:val>
                                        </p:tav>
                                      </p:tavLst>
                                    </p:anim>
                                  </p:childTnLst>
                                </p:cTn>
                              </p:par>
                              <p:par>
                                <p:cTn id="134" presetID="2" presetClass="entr" presetSubtype="4" fill="hold" nodeType="withEffect">
                                  <p:stCondLst>
                                    <p:cond delay="0"/>
                                  </p:stCondLst>
                                  <p:childTnLst>
                                    <p:set>
                                      <p:cBhvr>
                                        <p:cTn id="135" dur="1" fill="hold">
                                          <p:stCondLst>
                                            <p:cond delay="0"/>
                                          </p:stCondLst>
                                        </p:cTn>
                                        <p:tgtEl>
                                          <p:spTgt spid="264"/>
                                        </p:tgtEl>
                                        <p:attrNameLst>
                                          <p:attrName>style.visibility</p:attrName>
                                        </p:attrNameLst>
                                      </p:cBhvr>
                                      <p:to>
                                        <p:strVal val="visible"/>
                                      </p:to>
                                    </p:set>
                                    <p:anim calcmode="lin" valueType="num">
                                      <p:cBhvr additive="base">
                                        <p:cTn id="136" dur="500" fill="hold"/>
                                        <p:tgtEl>
                                          <p:spTgt spid="264"/>
                                        </p:tgtEl>
                                        <p:attrNameLst>
                                          <p:attrName>ppt_x</p:attrName>
                                        </p:attrNameLst>
                                      </p:cBhvr>
                                      <p:tavLst>
                                        <p:tav tm="0">
                                          <p:val>
                                            <p:strVal val="#ppt_x"/>
                                          </p:val>
                                        </p:tav>
                                        <p:tav tm="100000">
                                          <p:val>
                                            <p:strVal val="#ppt_x"/>
                                          </p:val>
                                        </p:tav>
                                      </p:tavLst>
                                    </p:anim>
                                    <p:anim calcmode="lin" valueType="num">
                                      <p:cBhvr additive="base">
                                        <p:cTn id="137" dur="500" fill="hold"/>
                                        <p:tgtEl>
                                          <p:spTgt spid="264"/>
                                        </p:tgtEl>
                                        <p:attrNameLst>
                                          <p:attrName>ppt_y</p:attrName>
                                        </p:attrNameLst>
                                      </p:cBhvr>
                                      <p:tavLst>
                                        <p:tav tm="0">
                                          <p:val>
                                            <p:strVal val="1+#ppt_h/2"/>
                                          </p:val>
                                        </p:tav>
                                        <p:tav tm="100000">
                                          <p:val>
                                            <p:strVal val="#ppt_y"/>
                                          </p:val>
                                        </p:tav>
                                      </p:tavLst>
                                    </p:anim>
                                  </p:childTnLst>
                                </p:cTn>
                              </p:par>
                              <p:par>
                                <p:cTn id="138" presetID="2" presetClass="entr" presetSubtype="4" fill="hold" nodeType="withEffect">
                                  <p:stCondLst>
                                    <p:cond delay="0"/>
                                  </p:stCondLst>
                                  <p:childTnLst>
                                    <p:set>
                                      <p:cBhvr>
                                        <p:cTn id="139" dur="1" fill="hold">
                                          <p:stCondLst>
                                            <p:cond delay="0"/>
                                          </p:stCondLst>
                                        </p:cTn>
                                        <p:tgtEl>
                                          <p:spTgt spid="275"/>
                                        </p:tgtEl>
                                        <p:attrNameLst>
                                          <p:attrName>style.visibility</p:attrName>
                                        </p:attrNameLst>
                                      </p:cBhvr>
                                      <p:to>
                                        <p:strVal val="visible"/>
                                      </p:to>
                                    </p:set>
                                    <p:anim calcmode="lin" valueType="num">
                                      <p:cBhvr additive="base">
                                        <p:cTn id="140" dur="500" fill="hold"/>
                                        <p:tgtEl>
                                          <p:spTgt spid="275"/>
                                        </p:tgtEl>
                                        <p:attrNameLst>
                                          <p:attrName>ppt_x</p:attrName>
                                        </p:attrNameLst>
                                      </p:cBhvr>
                                      <p:tavLst>
                                        <p:tav tm="0">
                                          <p:val>
                                            <p:strVal val="#ppt_x"/>
                                          </p:val>
                                        </p:tav>
                                        <p:tav tm="100000">
                                          <p:val>
                                            <p:strVal val="#ppt_x"/>
                                          </p:val>
                                        </p:tav>
                                      </p:tavLst>
                                    </p:anim>
                                    <p:anim calcmode="lin" valueType="num">
                                      <p:cBhvr additive="base">
                                        <p:cTn id="141" dur="500" fill="hold"/>
                                        <p:tgtEl>
                                          <p:spTgt spid="275"/>
                                        </p:tgtEl>
                                        <p:attrNameLst>
                                          <p:attrName>ppt_y</p:attrName>
                                        </p:attrNameLst>
                                      </p:cBhvr>
                                      <p:tavLst>
                                        <p:tav tm="0">
                                          <p:val>
                                            <p:strVal val="1+#ppt_h/2"/>
                                          </p:val>
                                        </p:tav>
                                        <p:tav tm="100000">
                                          <p:val>
                                            <p:strVal val="#ppt_y"/>
                                          </p:val>
                                        </p:tav>
                                      </p:tavLst>
                                    </p:anim>
                                  </p:childTnLst>
                                </p:cTn>
                              </p:par>
                              <p:par>
                                <p:cTn id="142" presetID="2" presetClass="entr" presetSubtype="4" fill="hold" nodeType="withEffect">
                                  <p:stCondLst>
                                    <p:cond delay="0"/>
                                  </p:stCondLst>
                                  <p:childTnLst>
                                    <p:set>
                                      <p:cBhvr>
                                        <p:cTn id="143" dur="1" fill="hold">
                                          <p:stCondLst>
                                            <p:cond delay="0"/>
                                          </p:stCondLst>
                                        </p:cTn>
                                        <p:tgtEl>
                                          <p:spTgt spid="279"/>
                                        </p:tgtEl>
                                        <p:attrNameLst>
                                          <p:attrName>style.visibility</p:attrName>
                                        </p:attrNameLst>
                                      </p:cBhvr>
                                      <p:to>
                                        <p:strVal val="visible"/>
                                      </p:to>
                                    </p:set>
                                    <p:anim calcmode="lin" valueType="num">
                                      <p:cBhvr additive="base">
                                        <p:cTn id="144" dur="500" fill="hold"/>
                                        <p:tgtEl>
                                          <p:spTgt spid="279"/>
                                        </p:tgtEl>
                                        <p:attrNameLst>
                                          <p:attrName>ppt_x</p:attrName>
                                        </p:attrNameLst>
                                      </p:cBhvr>
                                      <p:tavLst>
                                        <p:tav tm="0">
                                          <p:val>
                                            <p:strVal val="#ppt_x"/>
                                          </p:val>
                                        </p:tav>
                                        <p:tav tm="100000">
                                          <p:val>
                                            <p:strVal val="#ppt_x"/>
                                          </p:val>
                                        </p:tav>
                                      </p:tavLst>
                                    </p:anim>
                                    <p:anim calcmode="lin" valueType="num">
                                      <p:cBhvr additive="base">
                                        <p:cTn id="145" dur="500" fill="hold"/>
                                        <p:tgtEl>
                                          <p:spTgt spid="279"/>
                                        </p:tgtEl>
                                        <p:attrNameLst>
                                          <p:attrName>ppt_y</p:attrName>
                                        </p:attrNameLst>
                                      </p:cBhvr>
                                      <p:tavLst>
                                        <p:tav tm="0">
                                          <p:val>
                                            <p:strVal val="1+#ppt_h/2"/>
                                          </p:val>
                                        </p:tav>
                                        <p:tav tm="100000">
                                          <p:val>
                                            <p:strVal val="#ppt_y"/>
                                          </p:val>
                                        </p:tav>
                                      </p:tavLst>
                                    </p:anim>
                                  </p:childTnLst>
                                </p:cTn>
                              </p:par>
                              <p:par>
                                <p:cTn id="146" presetID="2" presetClass="entr" presetSubtype="4" fill="hold" nodeType="withEffect">
                                  <p:stCondLst>
                                    <p:cond delay="0"/>
                                  </p:stCondLst>
                                  <p:childTnLst>
                                    <p:set>
                                      <p:cBhvr>
                                        <p:cTn id="147" dur="1" fill="hold">
                                          <p:stCondLst>
                                            <p:cond delay="0"/>
                                          </p:stCondLst>
                                        </p:cTn>
                                        <p:tgtEl>
                                          <p:spTgt spid="282"/>
                                        </p:tgtEl>
                                        <p:attrNameLst>
                                          <p:attrName>style.visibility</p:attrName>
                                        </p:attrNameLst>
                                      </p:cBhvr>
                                      <p:to>
                                        <p:strVal val="visible"/>
                                      </p:to>
                                    </p:set>
                                    <p:anim calcmode="lin" valueType="num">
                                      <p:cBhvr additive="base">
                                        <p:cTn id="148" dur="500" fill="hold"/>
                                        <p:tgtEl>
                                          <p:spTgt spid="282"/>
                                        </p:tgtEl>
                                        <p:attrNameLst>
                                          <p:attrName>ppt_x</p:attrName>
                                        </p:attrNameLst>
                                      </p:cBhvr>
                                      <p:tavLst>
                                        <p:tav tm="0">
                                          <p:val>
                                            <p:strVal val="#ppt_x"/>
                                          </p:val>
                                        </p:tav>
                                        <p:tav tm="100000">
                                          <p:val>
                                            <p:strVal val="#ppt_x"/>
                                          </p:val>
                                        </p:tav>
                                      </p:tavLst>
                                    </p:anim>
                                    <p:anim calcmode="lin" valueType="num">
                                      <p:cBhvr additive="base">
                                        <p:cTn id="149" dur="500" fill="hold"/>
                                        <p:tgtEl>
                                          <p:spTgt spid="282"/>
                                        </p:tgtEl>
                                        <p:attrNameLst>
                                          <p:attrName>ppt_y</p:attrName>
                                        </p:attrNameLst>
                                      </p:cBhvr>
                                      <p:tavLst>
                                        <p:tav tm="0">
                                          <p:val>
                                            <p:strVal val="1+#ppt_h/2"/>
                                          </p:val>
                                        </p:tav>
                                        <p:tav tm="100000">
                                          <p:val>
                                            <p:strVal val="#ppt_y"/>
                                          </p:val>
                                        </p:tav>
                                      </p:tavLst>
                                    </p:anim>
                                  </p:childTnLst>
                                </p:cTn>
                              </p:par>
                              <p:par>
                                <p:cTn id="150" presetID="2" presetClass="entr" presetSubtype="4" fill="hold" grpId="0" nodeType="withEffect">
                                  <p:stCondLst>
                                    <p:cond delay="0"/>
                                  </p:stCondLst>
                                  <p:childTnLst>
                                    <p:set>
                                      <p:cBhvr>
                                        <p:cTn id="151" dur="1" fill="hold">
                                          <p:stCondLst>
                                            <p:cond delay="0"/>
                                          </p:stCondLst>
                                        </p:cTn>
                                        <p:tgtEl>
                                          <p:spTgt spid="285"/>
                                        </p:tgtEl>
                                        <p:attrNameLst>
                                          <p:attrName>style.visibility</p:attrName>
                                        </p:attrNameLst>
                                      </p:cBhvr>
                                      <p:to>
                                        <p:strVal val="visible"/>
                                      </p:to>
                                    </p:set>
                                    <p:anim calcmode="lin" valueType="num">
                                      <p:cBhvr additive="base">
                                        <p:cTn id="152" dur="500" fill="hold"/>
                                        <p:tgtEl>
                                          <p:spTgt spid="285"/>
                                        </p:tgtEl>
                                        <p:attrNameLst>
                                          <p:attrName>ppt_x</p:attrName>
                                        </p:attrNameLst>
                                      </p:cBhvr>
                                      <p:tavLst>
                                        <p:tav tm="0">
                                          <p:val>
                                            <p:strVal val="#ppt_x"/>
                                          </p:val>
                                        </p:tav>
                                        <p:tav tm="100000">
                                          <p:val>
                                            <p:strVal val="#ppt_x"/>
                                          </p:val>
                                        </p:tav>
                                      </p:tavLst>
                                    </p:anim>
                                    <p:anim calcmode="lin" valueType="num">
                                      <p:cBhvr additive="base">
                                        <p:cTn id="153" dur="500" fill="hold"/>
                                        <p:tgtEl>
                                          <p:spTgt spid="285"/>
                                        </p:tgtEl>
                                        <p:attrNameLst>
                                          <p:attrName>ppt_y</p:attrName>
                                        </p:attrNameLst>
                                      </p:cBhvr>
                                      <p:tavLst>
                                        <p:tav tm="0">
                                          <p:val>
                                            <p:strVal val="1+#ppt_h/2"/>
                                          </p:val>
                                        </p:tav>
                                        <p:tav tm="100000">
                                          <p:val>
                                            <p:strVal val="#ppt_y"/>
                                          </p:val>
                                        </p:tav>
                                      </p:tavLst>
                                    </p:anim>
                                  </p:childTnLst>
                                </p:cTn>
                              </p:par>
                              <p:par>
                                <p:cTn id="154" presetID="2" presetClass="entr" presetSubtype="4" fill="hold" nodeType="withEffect">
                                  <p:stCondLst>
                                    <p:cond delay="0"/>
                                  </p:stCondLst>
                                  <p:childTnLst>
                                    <p:set>
                                      <p:cBhvr>
                                        <p:cTn id="155" dur="1" fill="hold">
                                          <p:stCondLst>
                                            <p:cond delay="0"/>
                                          </p:stCondLst>
                                        </p:cTn>
                                        <p:tgtEl>
                                          <p:spTgt spid="286"/>
                                        </p:tgtEl>
                                        <p:attrNameLst>
                                          <p:attrName>style.visibility</p:attrName>
                                        </p:attrNameLst>
                                      </p:cBhvr>
                                      <p:to>
                                        <p:strVal val="visible"/>
                                      </p:to>
                                    </p:set>
                                    <p:anim calcmode="lin" valueType="num">
                                      <p:cBhvr additive="base">
                                        <p:cTn id="156" dur="500" fill="hold"/>
                                        <p:tgtEl>
                                          <p:spTgt spid="286"/>
                                        </p:tgtEl>
                                        <p:attrNameLst>
                                          <p:attrName>ppt_x</p:attrName>
                                        </p:attrNameLst>
                                      </p:cBhvr>
                                      <p:tavLst>
                                        <p:tav tm="0">
                                          <p:val>
                                            <p:strVal val="#ppt_x"/>
                                          </p:val>
                                        </p:tav>
                                        <p:tav tm="100000">
                                          <p:val>
                                            <p:strVal val="#ppt_x"/>
                                          </p:val>
                                        </p:tav>
                                      </p:tavLst>
                                    </p:anim>
                                    <p:anim calcmode="lin" valueType="num">
                                      <p:cBhvr additive="base">
                                        <p:cTn id="157" dur="500" fill="hold"/>
                                        <p:tgtEl>
                                          <p:spTgt spid="286"/>
                                        </p:tgtEl>
                                        <p:attrNameLst>
                                          <p:attrName>ppt_y</p:attrName>
                                        </p:attrNameLst>
                                      </p:cBhvr>
                                      <p:tavLst>
                                        <p:tav tm="0">
                                          <p:val>
                                            <p:strVal val="1+#ppt_h/2"/>
                                          </p:val>
                                        </p:tav>
                                        <p:tav tm="100000">
                                          <p:val>
                                            <p:strVal val="#ppt_y"/>
                                          </p:val>
                                        </p:tav>
                                      </p:tavLst>
                                    </p:anim>
                                  </p:childTnLst>
                                </p:cTn>
                              </p:par>
                              <p:par>
                                <p:cTn id="158" presetID="2" presetClass="entr" presetSubtype="4" fill="hold" nodeType="withEffect">
                                  <p:stCondLst>
                                    <p:cond delay="0"/>
                                  </p:stCondLst>
                                  <p:childTnLst>
                                    <p:set>
                                      <p:cBhvr>
                                        <p:cTn id="159" dur="1" fill="hold">
                                          <p:stCondLst>
                                            <p:cond delay="0"/>
                                          </p:stCondLst>
                                        </p:cTn>
                                        <p:tgtEl>
                                          <p:spTgt spid="289"/>
                                        </p:tgtEl>
                                        <p:attrNameLst>
                                          <p:attrName>style.visibility</p:attrName>
                                        </p:attrNameLst>
                                      </p:cBhvr>
                                      <p:to>
                                        <p:strVal val="visible"/>
                                      </p:to>
                                    </p:set>
                                    <p:anim calcmode="lin" valueType="num">
                                      <p:cBhvr additive="base">
                                        <p:cTn id="160" dur="500" fill="hold"/>
                                        <p:tgtEl>
                                          <p:spTgt spid="289"/>
                                        </p:tgtEl>
                                        <p:attrNameLst>
                                          <p:attrName>ppt_x</p:attrName>
                                        </p:attrNameLst>
                                      </p:cBhvr>
                                      <p:tavLst>
                                        <p:tav tm="0">
                                          <p:val>
                                            <p:strVal val="#ppt_x"/>
                                          </p:val>
                                        </p:tav>
                                        <p:tav tm="100000">
                                          <p:val>
                                            <p:strVal val="#ppt_x"/>
                                          </p:val>
                                        </p:tav>
                                      </p:tavLst>
                                    </p:anim>
                                    <p:anim calcmode="lin" valueType="num">
                                      <p:cBhvr additive="base">
                                        <p:cTn id="161" dur="500" fill="hold"/>
                                        <p:tgtEl>
                                          <p:spTgt spid="289"/>
                                        </p:tgtEl>
                                        <p:attrNameLst>
                                          <p:attrName>ppt_y</p:attrName>
                                        </p:attrNameLst>
                                      </p:cBhvr>
                                      <p:tavLst>
                                        <p:tav tm="0">
                                          <p:val>
                                            <p:strVal val="1+#ppt_h/2"/>
                                          </p:val>
                                        </p:tav>
                                        <p:tav tm="100000">
                                          <p:val>
                                            <p:strVal val="#ppt_y"/>
                                          </p:val>
                                        </p:tav>
                                      </p:tavLst>
                                    </p:anim>
                                  </p:childTnLst>
                                </p:cTn>
                              </p:par>
                              <p:par>
                                <p:cTn id="162" presetID="2" presetClass="entr" presetSubtype="4" fill="hold" grpId="0" nodeType="withEffect">
                                  <p:stCondLst>
                                    <p:cond delay="0"/>
                                  </p:stCondLst>
                                  <p:childTnLst>
                                    <p:set>
                                      <p:cBhvr>
                                        <p:cTn id="163" dur="1" fill="hold">
                                          <p:stCondLst>
                                            <p:cond delay="0"/>
                                          </p:stCondLst>
                                        </p:cTn>
                                        <p:tgtEl>
                                          <p:spTgt spid="307"/>
                                        </p:tgtEl>
                                        <p:attrNameLst>
                                          <p:attrName>style.visibility</p:attrName>
                                        </p:attrNameLst>
                                      </p:cBhvr>
                                      <p:to>
                                        <p:strVal val="visible"/>
                                      </p:to>
                                    </p:set>
                                    <p:anim calcmode="lin" valueType="num">
                                      <p:cBhvr additive="base">
                                        <p:cTn id="164" dur="500" fill="hold"/>
                                        <p:tgtEl>
                                          <p:spTgt spid="307"/>
                                        </p:tgtEl>
                                        <p:attrNameLst>
                                          <p:attrName>ppt_x</p:attrName>
                                        </p:attrNameLst>
                                      </p:cBhvr>
                                      <p:tavLst>
                                        <p:tav tm="0">
                                          <p:val>
                                            <p:strVal val="#ppt_x"/>
                                          </p:val>
                                        </p:tav>
                                        <p:tav tm="100000">
                                          <p:val>
                                            <p:strVal val="#ppt_x"/>
                                          </p:val>
                                        </p:tav>
                                      </p:tavLst>
                                    </p:anim>
                                    <p:anim calcmode="lin" valueType="num">
                                      <p:cBhvr additive="base">
                                        <p:cTn id="165" dur="500" fill="hold"/>
                                        <p:tgtEl>
                                          <p:spTgt spid="307"/>
                                        </p:tgtEl>
                                        <p:attrNameLst>
                                          <p:attrName>ppt_y</p:attrName>
                                        </p:attrNameLst>
                                      </p:cBhvr>
                                      <p:tavLst>
                                        <p:tav tm="0">
                                          <p:val>
                                            <p:strVal val="1+#ppt_h/2"/>
                                          </p:val>
                                        </p:tav>
                                        <p:tav tm="100000">
                                          <p:val>
                                            <p:strVal val="#ppt_y"/>
                                          </p:val>
                                        </p:tav>
                                      </p:tavLst>
                                    </p:anim>
                                  </p:childTnLst>
                                </p:cTn>
                              </p:par>
                              <p:par>
                                <p:cTn id="166" presetID="2" presetClass="entr" presetSubtype="4" fill="hold" grpId="0" nodeType="withEffect">
                                  <p:stCondLst>
                                    <p:cond delay="0"/>
                                  </p:stCondLst>
                                  <p:childTnLst>
                                    <p:set>
                                      <p:cBhvr>
                                        <p:cTn id="167" dur="1" fill="hold">
                                          <p:stCondLst>
                                            <p:cond delay="0"/>
                                          </p:stCondLst>
                                        </p:cTn>
                                        <p:tgtEl>
                                          <p:spTgt spid="308"/>
                                        </p:tgtEl>
                                        <p:attrNameLst>
                                          <p:attrName>style.visibility</p:attrName>
                                        </p:attrNameLst>
                                      </p:cBhvr>
                                      <p:to>
                                        <p:strVal val="visible"/>
                                      </p:to>
                                    </p:set>
                                    <p:anim calcmode="lin" valueType="num">
                                      <p:cBhvr additive="base">
                                        <p:cTn id="168" dur="500" fill="hold"/>
                                        <p:tgtEl>
                                          <p:spTgt spid="308"/>
                                        </p:tgtEl>
                                        <p:attrNameLst>
                                          <p:attrName>ppt_x</p:attrName>
                                        </p:attrNameLst>
                                      </p:cBhvr>
                                      <p:tavLst>
                                        <p:tav tm="0">
                                          <p:val>
                                            <p:strVal val="#ppt_x"/>
                                          </p:val>
                                        </p:tav>
                                        <p:tav tm="100000">
                                          <p:val>
                                            <p:strVal val="#ppt_x"/>
                                          </p:val>
                                        </p:tav>
                                      </p:tavLst>
                                    </p:anim>
                                    <p:anim calcmode="lin" valueType="num">
                                      <p:cBhvr additive="base">
                                        <p:cTn id="169" dur="500" fill="hold"/>
                                        <p:tgtEl>
                                          <p:spTgt spid="308"/>
                                        </p:tgtEl>
                                        <p:attrNameLst>
                                          <p:attrName>ppt_y</p:attrName>
                                        </p:attrNameLst>
                                      </p:cBhvr>
                                      <p:tavLst>
                                        <p:tav tm="0">
                                          <p:val>
                                            <p:strVal val="1+#ppt_h/2"/>
                                          </p:val>
                                        </p:tav>
                                        <p:tav tm="100000">
                                          <p:val>
                                            <p:strVal val="#ppt_y"/>
                                          </p:val>
                                        </p:tav>
                                      </p:tavLst>
                                    </p:anim>
                                  </p:childTnLst>
                                </p:cTn>
                              </p:par>
                              <p:par>
                                <p:cTn id="170" presetID="2" presetClass="entr" presetSubtype="4" fill="hold" grpId="0" nodeType="withEffect">
                                  <p:stCondLst>
                                    <p:cond delay="0"/>
                                  </p:stCondLst>
                                  <p:childTnLst>
                                    <p:set>
                                      <p:cBhvr>
                                        <p:cTn id="171" dur="1" fill="hold">
                                          <p:stCondLst>
                                            <p:cond delay="0"/>
                                          </p:stCondLst>
                                        </p:cTn>
                                        <p:tgtEl>
                                          <p:spTgt spid="309"/>
                                        </p:tgtEl>
                                        <p:attrNameLst>
                                          <p:attrName>style.visibility</p:attrName>
                                        </p:attrNameLst>
                                      </p:cBhvr>
                                      <p:to>
                                        <p:strVal val="visible"/>
                                      </p:to>
                                    </p:set>
                                    <p:anim calcmode="lin" valueType="num">
                                      <p:cBhvr additive="base">
                                        <p:cTn id="172" dur="500" fill="hold"/>
                                        <p:tgtEl>
                                          <p:spTgt spid="309"/>
                                        </p:tgtEl>
                                        <p:attrNameLst>
                                          <p:attrName>ppt_x</p:attrName>
                                        </p:attrNameLst>
                                      </p:cBhvr>
                                      <p:tavLst>
                                        <p:tav tm="0">
                                          <p:val>
                                            <p:strVal val="#ppt_x"/>
                                          </p:val>
                                        </p:tav>
                                        <p:tav tm="100000">
                                          <p:val>
                                            <p:strVal val="#ppt_x"/>
                                          </p:val>
                                        </p:tav>
                                      </p:tavLst>
                                    </p:anim>
                                    <p:anim calcmode="lin" valueType="num">
                                      <p:cBhvr additive="base">
                                        <p:cTn id="173" dur="500" fill="hold"/>
                                        <p:tgtEl>
                                          <p:spTgt spid="309"/>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165"/>
                                        </p:tgtEl>
                                        <p:attrNameLst>
                                          <p:attrName>style.visibility</p:attrName>
                                        </p:attrNameLst>
                                      </p:cBhvr>
                                      <p:to>
                                        <p:strVal val="visible"/>
                                      </p:to>
                                    </p:set>
                                    <p:animEffect transition="in" filter="fade">
                                      <p:cBhvr>
                                        <p:cTn id="178" dur="500"/>
                                        <p:tgtEl>
                                          <p:spTgt spid="165"/>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49"/>
                                        </p:tgtEl>
                                        <p:attrNameLst>
                                          <p:attrName>style.visibility</p:attrName>
                                        </p:attrNameLst>
                                      </p:cBhvr>
                                      <p:to>
                                        <p:strVal val="visible"/>
                                      </p:to>
                                    </p:set>
                                    <p:animEffect transition="in" filter="fade">
                                      <p:cBhvr>
                                        <p:cTn id="183" dur="500"/>
                                        <p:tgtEl>
                                          <p:spTgt spid="149"/>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50"/>
                                        </p:tgtEl>
                                        <p:attrNameLst>
                                          <p:attrName>style.visibility</p:attrName>
                                        </p:attrNameLst>
                                      </p:cBhvr>
                                      <p:to>
                                        <p:strVal val="visible"/>
                                      </p:to>
                                    </p:set>
                                    <p:animEffect transition="in" filter="fade">
                                      <p:cBhvr>
                                        <p:cTn id="186" dur="500"/>
                                        <p:tgtEl>
                                          <p:spTgt spid="150"/>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53"/>
                                        </p:tgtEl>
                                        <p:attrNameLst>
                                          <p:attrName>style.visibility</p:attrName>
                                        </p:attrNameLst>
                                      </p:cBhvr>
                                      <p:to>
                                        <p:strVal val="visible"/>
                                      </p:to>
                                    </p:set>
                                    <p:animEffect transition="in" filter="fade">
                                      <p:cBhvr>
                                        <p:cTn id="189"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p:bldP spid="153" grpId="0"/>
      <p:bldP spid="165" grpId="0" animBg="1"/>
      <p:bldP spid="175" grpId="0" animBg="1"/>
      <p:bldP spid="179" grpId="0" animBg="1"/>
      <p:bldP spid="192" grpId="0" animBg="1"/>
      <p:bldP spid="193" grpId="0" animBg="1"/>
      <p:bldP spid="200" grpId="0" animBg="1"/>
      <p:bldP spid="205" grpId="0" animBg="1"/>
      <p:bldP spid="206" grpId="0" animBg="1"/>
      <p:bldP spid="223" grpId="0" animBg="1"/>
      <p:bldP spid="237" grpId="0" animBg="1"/>
      <p:bldP spid="241" grpId="0" animBg="1"/>
      <p:bldP spid="251" grpId="0" animBg="1"/>
      <p:bldP spid="255" grpId="0" animBg="1"/>
      <p:bldP spid="256" grpId="0" animBg="1"/>
      <p:bldP spid="257" grpId="0" animBg="1"/>
      <p:bldP spid="258" grpId="0" animBg="1"/>
      <p:bldP spid="260" grpId="0" animBg="1"/>
      <p:bldP spid="285" grpId="0" animBg="1"/>
      <p:bldP spid="307" grpId="0" animBg="1"/>
      <p:bldP spid="308" grpId="0" animBg="1"/>
      <p:bldP spid="309" grpId="0" animBg="1"/>
      <p:bldP spid="3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883" r="3883"/>
          <a:stretch>
            <a:fillRect/>
          </a:stretch>
        </p:blipFill>
        <p:spPr>
          <a:xfrm>
            <a:off x="4559000" y="1948925"/>
            <a:ext cx="2653926" cy="2988970"/>
          </a:xfrm>
        </p:spPr>
      </p:pic>
      <p:grpSp>
        <p:nvGrpSpPr>
          <p:cNvPr id="99" name="Group 98">
            <a:extLst>
              <a:ext uri="{FF2B5EF4-FFF2-40B4-BE49-F238E27FC236}">
                <a16:creationId xmlns:a16="http://schemas.microsoft.com/office/drawing/2014/main" id="{625FD390-4B71-43D3-8FA5-23E741F2AC17}"/>
              </a:ext>
            </a:extLst>
          </p:cNvPr>
          <p:cNvGrpSpPr/>
          <p:nvPr/>
        </p:nvGrpSpPr>
        <p:grpSpPr>
          <a:xfrm>
            <a:off x="1812514" y="5768807"/>
            <a:ext cx="1307372" cy="669828"/>
            <a:chOff x="5980493" y="962531"/>
            <a:chExt cx="1307372" cy="669828"/>
          </a:xfrm>
        </p:grpSpPr>
        <p:sp>
          <p:nvSpPr>
            <p:cNvPr id="100" name="Oval 99">
              <a:extLst>
                <a:ext uri="{FF2B5EF4-FFF2-40B4-BE49-F238E27FC236}">
                  <a16:creationId xmlns:a16="http://schemas.microsoft.com/office/drawing/2014/main" id="{CE56AF8F-82C5-40A2-9D68-AEF3BB24E6A5}"/>
                </a:ext>
              </a:extLst>
            </p:cNvPr>
            <p:cNvSpPr/>
            <p:nvPr/>
          </p:nvSpPr>
          <p:spPr>
            <a:xfrm rot="16200000">
              <a:off x="5980493" y="1572323"/>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D0EC346-84D1-4C64-A31D-3C3F245FDCDD}"/>
                </a:ext>
              </a:extLst>
            </p:cNvPr>
            <p:cNvSpPr/>
            <p:nvPr/>
          </p:nvSpPr>
          <p:spPr>
            <a:xfrm rot="16200000">
              <a:off x="6221134" y="1572323"/>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D58AD6EC-C10C-4C49-A797-0DA3099D27FD}"/>
                </a:ext>
              </a:extLst>
            </p:cNvPr>
            <p:cNvSpPr/>
            <p:nvPr/>
          </p:nvSpPr>
          <p:spPr>
            <a:xfrm rot="16200000">
              <a:off x="6476289" y="1572323"/>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71762AB9-F60D-46A8-BC98-87D54A0B5572}"/>
                </a:ext>
              </a:extLst>
            </p:cNvPr>
            <p:cNvSpPr/>
            <p:nvPr/>
          </p:nvSpPr>
          <p:spPr>
            <a:xfrm rot="16200000">
              <a:off x="6731444" y="1572323"/>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79B2B083-1421-4BC4-B0F2-3C388E137DF8}"/>
                </a:ext>
              </a:extLst>
            </p:cNvPr>
            <p:cNvSpPr/>
            <p:nvPr/>
          </p:nvSpPr>
          <p:spPr>
            <a:xfrm rot="16200000">
              <a:off x="6986599" y="1572323"/>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9AE025AA-390F-4C2F-888B-539696D313F7}"/>
                </a:ext>
              </a:extLst>
            </p:cNvPr>
            <p:cNvSpPr/>
            <p:nvPr/>
          </p:nvSpPr>
          <p:spPr>
            <a:xfrm rot="16200000">
              <a:off x="5980493" y="1369059"/>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DC7C9ED-B761-4CF3-8820-8F773E251C93}"/>
                </a:ext>
              </a:extLst>
            </p:cNvPr>
            <p:cNvSpPr/>
            <p:nvPr/>
          </p:nvSpPr>
          <p:spPr>
            <a:xfrm rot="16200000">
              <a:off x="6221134" y="1369059"/>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FA5EDDD3-9091-4756-87AA-1A90622789D3}"/>
                </a:ext>
              </a:extLst>
            </p:cNvPr>
            <p:cNvSpPr/>
            <p:nvPr/>
          </p:nvSpPr>
          <p:spPr>
            <a:xfrm rot="16200000">
              <a:off x="6476289" y="1369059"/>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8C680028-7A56-4EFF-98C8-DB6C99DFDFC2}"/>
                </a:ext>
              </a:extLst>
            </p:cNvPr>
            <p:cNvSpPr/>
            <p:nvPr/>
          </p:nvSpPr>
          <p:spPr>
            <a:xfrm rot="16200000">
              <a:off x="6731444" y="1369059"/>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E88EC095-73F5-4A12-9BFB-CE9DA99554A9}"/>
                </a:ext>
              </a:extLst>
            </p:cNvPr>
            <p:cNvSpPr/>
            <p:nvPr/>
          </p:nvSpPr>
          <p:spPr>
            <a:xfrm rot="16200000">
              <a:off x="6986599" y="1369059"/>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CD972559-FCA9-4ECF-9E4A-D0D08828190C}"/>
                </a:ext>
              </a:extLst>
            </p:cNvPr>
            <p:cNvSpPr/>
            <p:nvPr/>
          </p:nvSpPr>
          <p:spPr>
            <a:xfrm rot="16200000">
              <a:off x="7227829" y="1572323"/>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3F0A741-DE83-4757-AF36-F0D1DF77E146}"/>
                </a:ext>
              </a:extLst>
            </p:cNvPr>
            <p:cNvSpPr/>
            <p:nvPr/>
          </p:nvSpPr>
          <p:spPr>
            <a:xfrm rot="16200000">
              <a:off x="7227829" y="1369059"/>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EEF961F0-72A0-4C52-9E1D-33BC3879370B}"/>
                </a:ext>
              </a:extLst>
            </p:cNvPr>
            <p:cNvSpPr/>
            <p:nvPr/>
          </p:nvSpPr>
          <p:spPr>
            <a:xfrm rot="16200000">
              <a:off x="5980493" y="1165795"/>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B430BF10-D946-47D8-8451-DC2681537054}"/>
                </a:ext>
              </a:extLst>
            </p:cNvPr>
            <p:cNvSpPr/>
            <p:nvPr/>
          </p:nvSpPr>
          <p:spPr>
            <a:xfrm rot="16200000">
              <a:off x="6221134" y="1165795"/>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C4B7D01F-1D54-4619-8EFE-E9EF98ACD7D0}"/>
                </a:ext>
              </a:extLst>
            </p:cNvPr>
            <p:cNvSpPr/>
            <p:nvPr/>
          </p:nvSpPr>
          <p:spPr>
            <a:xfrm rot="16200000">
              <a:off x="6476289" y="1165795"/>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B7D8E71-E668-453D-8B03-288BE16DD8B0}"/>
                </a:ext>
              </a:extLst>
            </p:cNvPr>
            <p:cNvSpPr/>
            <p:nvPr/>
          </p:nvSpPr>
          <p:spPr>
            <a:xfrm rot="16200000">
              <a:off x="6731444" y="1165795"/>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DCF0C199-6459-4A12-9981-5A5573293F1A}"/>
                </a:ext>
              </a:extLst>
            </p:cNvPr>
            <p:cNvSpPr/>
            <p:nvPr/>
          </p:nvSpPr>
          <p:spPr>
            <a:xfrm rot="16200000">
              <a:off x="6986599" y="1165795"/>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9765F2D-7441-4350-B39B-404DDF3502D3}"/>
                </a:ext>
              </a:extLst>
            </p:cNvPr>
            <p:cNvSpPr/>
            <p:nvPr/>
          </p:nvSpPr>
          <p:spPr>
            <a:xfrm rot="16200000">
              <a:off x="7227829" y="1165795"/>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ED18BE0F-8532-4747-AEC3-D8CBC3F04BE3}"/>
                </a:ext>
              </a:extLst>
            </p:cNvPr>
            <p:cNvSpPr/>
            <p:nvPr/>
          </p:nvSpPr>
          <p:spPr>
            <a:xfrm rot="16200000">
              <a:off x="5980493" y="962531"/>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2E3BAB4D-075A-4267-96C7-7D2824DC5041}"/>
                </a:ext>
              </a:extLst>
            </p:cNvPr>
            <p:cNvSpPr/>
            <p:nvPr/>
          </p:nvSpPr>
          <p:spPr>
            <a:xfrm rot="16200000">
              <a:off x="6221134" y="962531"/>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9878D4A0-F18C-4A0E-95AD-7A74332A53E5}"/>
                </a:ext>
              </a:extLst>
            </p:cNvPr>
            <p:cNvSpPr/>
            <p:nvPr/>
          </p:nvSpPr>
          <p:spPr>
            <a:xfrm rot="16200000">
              <a:off x="6476289" y="962531"/>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892552E2-E973-4AB3-8F26-607638765D11}"/>
                </a:ext>
              </a:extLst>
            </p:cNvPr>
            <p:cNvSpPr/>
            <p:nvPr/>
          </p:nvSpPr>
          <p:spPr>
            <a:xfrm rot="16200000">
              <a:off x="6731444" y="962531"/>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FA4D09A2-70F8-4387-A2B1-525E0F1DB5E1}"/>
                </a:ext>
              </a:extLst>
            </p:cNvPr>
            <p:cNvSpPr/>
            <p:nvPr/>
          </p:nvSpPr>
          <p:spPr>
            <a:xfrm rot="16200000">
              <a:off x="6986599" y="962531"/>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4866EE9-9D49-4984-ACCF-67662C00833B}"/>
                </a:ext>
              </a:extLst>
            </p:cNvPr>
            <p:cNvSpPr/>
            <p:nvPr/>
          </p:nvSpPr>
          <p:spPr>
            <a:xfrm rot="16200000">
              <a:off x="7227829" y="962531"/>
              <a:ext cx="60036" cy="60036"/>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DFC392D5-C0FD-4507-8550-8095A8BB810A}"/>
              </a:ext>
            </a:extLst>
          </p:cNvPr>
          <p:cNvSpPr txBox="1"/>
          <p:nvPr/>
        </p:nvSpPr>
        <p:spPr>
          <a:xfrm>
            <a:off x="104117" y="739842"/>
            <a:ext cx="4528457" cy="1077218"/>
          </a:xfrm>
          <a:prstGeom prst="rect">
            <a:avLst/>
          </a:prstGeom>
          <a:noFill/>
        </p:spPr>
        <p:txBody>
          <a:bodyPr wrap="square" rtlCol="0">
            <a:spAutoFit/>
          </a:bodyPr>
          <a:lstStyle/>
          <a:p>
            <a:r>
              <a:rPr lang="en-US" sz="3200" b="1" dirty="0">
                <a:solidFill>
                  <a:schemeClr val="accent2"/>
                </a:solidFill>
                <a:latin typeface="Montserrat SemiBold" panose="00000700000000000000" pitchFamily="2" charset="0"/>
              </a:rPr>
              <a:t> Software</a:t>
            </a:r>
          </a:p>
          <a:p>
            <a:r>
              <a:rPr lang="en-US" sz="3200" b="1" dirty="0">
                <a:solidFill>
                  <a:schemeClr val="accent2"/>
                </a:solidFill>
                <a:latin typeface="Montserrat SemiBold" panose="00000700000000000000" pitchFamily="2" charset="0"/>
              </a:rPr>
              <a:t> Requirement</a:t>
            </a:r>
          </a:p>
        </p:txBody>
      </p:sp>
      <p:sp>
        <p:nvSpPr>
          <p:cNvPr id="38" name="TextBox 37">
            <a:extLst>
              <a:ext uri="{FF2B5EF4-FFF2-40B4-BE49-F238E27FC236}">
                <a16:creationId xmlns:a16="http://schemas.microsoft.com/office/drawing/2014/main" id="{EB6D5AA0-A744-4DF5-A582-330D1D1FFFCE}"/>
              </a:ext>
            </a:extLst>
          </p:cNvPr>
          <p:cNvSpPr txBox="1"/>
          <p:nvPr/>
        </p:nvSpPr>
        <p:spPr>
          <a:xfrm>
            <a:off x="104117" y="2282685"/>
            <a:ext cx="4528457" cy="1938992"/>
          </a:xfrm>
          <a:prstGeom prst="rect">
            <a:avLst/>
          </a:prstGeom>
          <a:noFill/>
        </p:spPr>
        <p:txBody>
          <a:bodyPr wrap="square" rtlCol="0">
            <a:spAutoFit/>
          </a:bodyPr>
          <a:lstStyle/>
          <a:p>
            <a:r>
              <a:rPr lang="en-US" sz="2000" b="1" dirty="0"/>
              <a:t>Requires programming language knowledge in C++, Python, Java-</a:t>
            </a:r>
            <a:r>
              <a:rPr lang="en-US" sz="2000" b="1" dirty="0" err="1"/>
              <a:t>Scirpt</a:t>
            </a:r>
            <a:r>
              <a:rPr lang="en-US" sz="2000" b="1" dirty="0"/>
              <a:t>. </a:t>
            </a:r>
            <a:endParaRPr lang="en-US" sz="2000" dirty="0"/>
          </a:p>
          <a:p>
            <a:r>
              <a:rPr lang="en-US" sz="2000" b="1" dirty="0"/>
              <a:t>Also </a:t>
            </a:r>
            <a:r>
              <a:rPr lang="en-US" sz="2000" b="1" dirty="0" err="1"/>
              <a:t>Arduino</a:t>
            </a:r>
            <a:r>
              <a:rPr lang="en-US" sz="2000" b="1" dirty="0"/>
              <a:t> IDE, Google fire database , Web development knowledge will be required. Python-</a:t>
            </a:r>
            <a:r>
              <a:rPr lang="en-US" sz="2000" b="1" dirty="0" err="1"/>
              <a:t>Django</a:t>
            </a:r>
            <a:r>
              <a:rPr lang="en-US" sz="2000" b="1" dirty="0"/>
              <a:t> or </a:t>
            </a:r>
            <a:r>
              <a:rPr lang="en-US" sz="2000" b="1" dirty="0" err="1"/>
              <a:t>WordPress</a:t>
            </a:r>
            <a:r>
              <a:rPr lang="en-US" sz="2000" b="1" dirty="0"/>
              <a:t> will be used for web app.</a:t>
            </a:r>
            <a:endParaRPr lang="en-US" sz="2000" dirty="0"/>
          </a:p>
        </p:txBody>
      </p:sp>
      <p:sp>
        <p:nvSpPr>
          <p:cNvPr id="34" name="TextBox 33">
            <a:extLst>
              <a:ext uri="{FF2B5EF4-FFF2-40B4-BE49-F238E27FC236}">
                <a16:creationId xmlns:a16="http://schemas.microsoft.com/office/drawing/2014/main" id="{DFC392D5-C0FD-4507-8550-8095A8BB810A}"/>
              </a:ext>
            </a:extLst>
          </p:cNvPr>
          <p:cNvSpPr txBox="1"/>
          <p:nvPr/>
        </p:nvSpPr>
        <p:spPr>
          <a:xfrm>
            <a:off x="7737231" y="739842"/>
            <a:ext cx="4304044" cy="1077218"/>
          </a:xfrm>
          <a:prstGeom prst="rect">
            <a:avLst/>
          </a:prstGeom>
          <a:noFill/>
        </p:spPr>
        <p:txBody>
          <a:bodyPr wrap="square" rtlCol="0">
            <a:spAutoFit/>
          </a:bodyPr>
          <a:lstStyle/>
          <a:p>
            <a:r>
              <a:rPr lang="en-US" sz="3200" b="1" dirty="0">
                <a:solidFill>
                  <a:schemeClr val="accent2"/>
                </a:solidFill>
                <a:latin typeface="Montserrat SemiBold" panose="00000700000000000000" pitchFamily="2" charset="0"/>
              </a:rPr>
              <a:t>Hardware Requirement</a:t>
            </a:r>
          </a:p>
        </p:txBody>
      </p:sp>
      <p:sp>
        <p:nvSpPr>
          <p:cNvPr id="35" name="TextBox 34">
            <a:extLst>
              <a:ext uri="{FF2B5EF4-FFF2-40B4-BE49-F238E27FC236}">
                <a16:creationId xmlns:a16="http://schemas.microsoft.com/office/drawing/2014/main" id="{EB6D5AA0-A744-4DF5-A582-330D1D1FFFCE}"/>
              </a:ext>
            </a:extLst>
          </p:cNvPr>
          <p:cNvSpPr txBox="1"/>
          <p:nvPr/>
        </p:nvSpPr>
        <p:spPr>
          <a:xfrm>
            <a:off x="7625024" y="2289248"/>
            <a:ext cx="4528457" cy="2308324"/>
          </a:xfrm>
          <a:prstGeom prst="rect">
            <a:avLst/>
          </a:prstGeom>
          <a:noFill/>
        </p:spPr>
        <p:txBody>
          <a:bodyPr wrap="square" rtlCol="0">
            <a:spAutoFit/>
          </a:bodyPr>
          <a:lstStyle/>
          <a:p>
            <a:r>
              <a:rPr lang="en-US" b="1" dirty="0"/>
              <a:t>Micro Controller:  </a:t>
            </a:r>
            <a:r>
              <a:rPr lang="en-US" b="1" dirty="0" err="1"/>
              <a:t>Arduino</a:t>
            </a:r>
            <a:r>
              <a:rPr lang="en-US" b="1" dirty="0"/>
              <a:t> </a:t>
            </a:r>
            <a:r>
              <a:rPr lang="en-US" b="1" dirty="0" err="1"/>
              <a:t>nano</a:t>
            </a:r>
            <a:endParaRPr lang="en-US" dirty="0"/>
          </a:p>
          <a:p>
            <a:r>
              <a:rPr lang="en-US" b="1" dirty="0"/>
              <a:t>Wi-Fi Controller: ESP-32</a:t>
            </a:r>
            <a:endParaRPr lang="en-US" dirty="0"/>
          </a:p>
          <a:p>
            <a:r>
              <a:rPr lang="en-US" b="1" dirty="0"/>
              <a:t>Sensor: Water Sensor.</a:t>
            </a:r>
            <a:endParaRPr lang="en-US" dirty="0"/>
          </a:p>
          <a:p>
            <a:r>
              <a:rPr lang="en-US" b="1" dirty="0"/>
              <a:t>Two heavy Duty DC motors with respective torque.</a:t>
            </a:r>
            <a:endParaRPr lang="en-US" dirty="0"/>
          </a:p>
          <a:p>
            <a:r>
              <a:rPr lang="en-US" b="1" dirty="0"/>
              <a:t>Recharge Battery or solar power system.</a:t>
            </a:r>
            <a:endParaRPr lang="en-US" dirty="0"/>
          </a:p>
          <a:p>
            <a:r>
              <a:rPr lang="en-US" b="1" dirty="0"/>
              <a:t>Ceramic Bearing for longtime underwater usage.</a:t>
            </a:r>
            <a:endParaRPr lang="en-US" dirty="0"/>
          </a:p>
        </p:txBody>
      </p:sp>
    </p:spTree>
    <p:extLst>
      <p:ext uri="{BB962C8B-B14F-4D97-AF65-F5344CB8AC3E}">
        <p14:creationId xmlns:p14="http://schemas.microsoft.com/office/powerpoint/2010/main" val="4647708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885" y="786762"/>
            <a:ext cx="2872989" cy="5311600"/>
          </a:xfrm>
          <a:prstGeom prst="rect">
            <a:avLst/>
          </a:prstGeom>
        </p:spPr>
      </p:pic>
      <p:sp>
        <p:nvSpPr>
          <p:cNvPr id="4" name="TextBox 3"/>
          <p:cNvSpPr txBox="1"/>
          <p:nvPr/>
        </p:nvSpPr>
        <p:spPr>
          <a:xfrm>
            <a:off x="1800530" y="201987"/>
            <a:ext cx="8164416" cy="584775"/>
          </a:xfrm>
          <a:prstGeom prst="rect">
            <a:avLst/>
          </a:prstGeom>
          <a:noFill/>
          <a:effectLst>
            <a:outerShdw blurRad="660400" dist="254000" dir="5400000" algn="t" rotWithShape="0">
              <a:prstClr val="black">
                <a:alpha val="40000"/>
              </a:prstClr>
            </a:outerShdw>
          </a:effectLst>
        </p:spPr>
        <p:txBody>
          <a:bodyPr wrap="none" rtlCol="0">
            <a:spAutoFit/>
          </a:bodyPr>
          <a:lstStyle/>
          <a:p>
            <a:pPr algn="ctr"/>
            <a:r>
              <a:rPr lang="en-US" sz="3200" b="1" dirty="0">
                <a:solidFill>
                  <a:schemeClr val="bg2">
                    <a:lumMod val="50000"/>
                  </a:schemeClr>
                </a:solidFill>
                <a:latin typeface="Verdana" pitchFamily="34" charset="0"/>
                <a:ea typeface="Verdana" pitchFamily="34" charset="0"/>
                <a:cs typeface="Open Sans" panose="020B0606030504020204" pitchFamily="34" charset="0"/>
              </a:rPr>
              <a:t>Technical Feasibility to Implement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34" y="1341452"/>
            <a:ext cx="7715178" cy="3954030"/>
          </a:xfrm>
          <a:prstGeom prst="rect">
            <a:avLst/>
          </a:prstGeom>
        </p:spPr>
      </p:pic>
      <p:sp>
        <p:nvSpPr>
          <p:cNvPr id="7" name="TextBox 6">
            <a:extLst>
              <a:ext uri="{FF2B5EF4-FFF2-40B4-BE49-F238E27FC236}">
                <a16:creationId xmlns:a16="http://schemas.microsoft.com/office/drawing/2014/main" id="{EB6D5AA0-A744-4DF5-A582-330D1D1FFFCE}"/>
              </a:ext>
            </a:extLst>
          </p:cNvPr>
          <p:cNvSpPr txBox="1"/>
          <p:nvPr/>
        </p:nvSpPr>
        <p:spPr>
          <a:xfrm>
            <a:off x="268934" y="5390476"/>
            <a:ext cx="8269146" cy="338554"/>
          </a:xfrm>
          <a:prstGeom prst="rect">
            <a:avLst/>
          </a:prstGeom>
          <a:noFill/>
        </p:spPr>
        <p:txBody>
          <a:bodyPr wrap="square" rtlCol="0">
            <a:spAutoFit/>
          </a:bodyPr>
          <a:lstStyle/>
          <a:p>
            <a:r>
              <a:rPr lang="en-US" sz="1600" b="1" dirty="0"/>
              <a:t>Figure:</a:t>
            </a:r>
            <a:r>
              <a:rPr lang="en-US" sz="1400" b="1" dirty="0"/>
              <a:t> </a:t>
            </a:r>
            <a:r>
              <a:rPr lang="en-US" sz="1400" dirty="0"/>
              <a:t>Visual presentation of the relationship between water level and the conveyor belt’s motor speed</a:t>
            </a:r>
          </a:p>
        </p:txBody>
      </p:sp>
      <p:sp>
        <p:nvSpPr>
          <p:cNvPr id="8" name="TextBox 7">
            <a:extLst>
              <a:ext uri="{FF2B5EF4-FFF2-40B4-BE49-F238E27FC236}">
                <a16:creationId xmlns:a16="http://schemas.microsoft.com/office/drawing/2014/main" id="{EB6D5AA0-A744-4DF5-A582-330D1D1FFFCE}"/>
              </a:ext>
            </a:extLst>
          </p:cNvPr>
          <p:cNvSpPr txBox="1"/>
          <p:nvPr/>
        </p:nvSpPr>
        <p:spPr>
          <a:xfrm>
            <a:off x="1496284" y="6236213"/>
            <a:ext cx="8772908" cy="461665"/>
          </a:xfrm>
          <a:prstGeom prst="rect">
            <a:avLst/>
          </a:prstGeom>
          <a:noFill/>
        </p:spPr>
        <p:txBody>
          <a:bodyPr wrap="square" rtlCol="0">
            <a:spAutoFit/>
          </a:bodyPr>
          <a:lstStyle/>
          <a:p>
            <a:r>
              <a:rPr lang="en-US" sz="2400" b="1" dirty="0"/>
              <a:t>Figure: </a:t>
            </a:r>
            <a:r>
              <a:rPr lang="en-US" sz="2400" dirty="0"/>
              <a:t>. SMS notification when there is an overflow in the system</a:t>
            </a:r>
          </a:p>
        </p:txBody>
      </p:sp>
    </p:spTree>
    <p:extLst>
      <p:ext uri="{BB962C8B-B14F-4D97-AF65-F5344CB8AC3E}">
        <p14:creationId xmlns:p14="http://schemas.microsoft.com/office/powerpoint/2010/main" val="5263522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56" y="925472"/>
            <a:ext cx="7238218" cy="5067346"/>
          </a:xfrm>
          <a:prstGeom prst="rect">
            <a:avLst/>
          </a:prstGeom>
        </p:spPr>
      </p:pic>
      <p:sp>
        <p:nvSpPr>
          <p:cNvPr id="4" name="TextBox 3"/>
          <p:cNvSpPr txBox="1"/>
          <p:nvPr/>
        </p:nvSpPr>
        <p:spPr>
          <a:xfrm>
            <a:off x="1800530" y="201987"/>
            <a:ext cx="8164416" cy="584775"/>
          </a:xfrm>
          <a:prstGeom prst="rect">
            <a:avLst/>
          </a:prstGeom>
          <a:noFill/>
          <a:effectLst>
            <a:outerShdw blurRad="660400" dist="254000" dir="5400000" algn="t" rotWithShape="0">
              <a:prstClr val="black">
                <a:alpha val="40000"/>
              </a:prstClr>
            </a:outerShdw>
          </a:effectLst>
        </p:spPr>
        <p:txBody>
          <a:bodyPr wrap="none" rtlCol="0">
            <a:spAutoFit/>
          </a:bodyPr>
          <a:lstStyle/>
          <a:p>
            <a:pPr algn="ctr"/>
            <a:r>
              <a:rPr lang="en-US" sz="3200" b="1" dirty="0">
                <a:solidFill>
                  <a:schemeClr val="bg2">
                    <a:lumMod val="50000"/>
                  </a:schemeClr>
                </a:solidFill>
                <a:latin typeface="Verdana" pitchFamily="34" charset="0"/>
                <a:ea typeface="Verdana" pitchFamily="34" charset="0"/>
                <a:cs typeface="Open Sans" panose="020B0606030504020204" pitchFamily="34" charset="0"/>
              </a:rPr>
              <a:t>Technical Feasibility to Implement</a:t>
            </a:r>
          </a:p>
        </p:txBody>
      </p:sp>
      <p:sp>
        <p:nvSpPr>
          <p:cNvPr id="5" name="TextBox 4">
            <a:extLst>
              <a:ext uri="{FF2B5EF4-FFF2-40B4-BE49-F238E27FC236}">
                <a16:creationId xmlns:a16="http://schemas.microsoft.com/office/drawing/2014/main" id="{EB6D5AA0-A744-4DF5-A582-330D1D1FFFCE}"/>
              </a:ext>
            </a:extLst>
          </p:cNvPr>
          <p:cNvSpPr txBox="1"/>
          <p:nvPr/>
        </p:nvSpPr>
        <p:spPr>
          <a:xfrm>
            <a:off x="2315304" y="6076256"/>
            <a:ext cx="7649642" cy="707886"/>
          </a:xfrm>
          <a:prstGeom prst="rect">
            <a:avLst/>
          </a:prstGeom>
          <a:noFill/>
        </p:spPr>
        <p:txBody>
          <a:bodyPr wrap="square" rtlCol="0">
            <a:spAutoFit/>
          </a:bodyPr>
          <a:lstStyle/>
          <a:p>
            <a:r>
              <a:rPr lang="en-US" sz="2000" b="1" dirty="0"/>
              <a:t>Figure: Data collection for Data Analysis and Future Prediction by using  		AI and machine Learning</a:t>
            </a: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943" y="2730640"/>
            <a:ext cx="4418458" cy="2587450"/>
          </a:xfrm>
          <a:prstGeom prst="rect">
            <a:avLst/>
          </a:prstGeom>
        </p:spPr>
      </p:pic>
    </p:spTree>
    <p:extLst>
      <p:ext uri="{BB962C8B-B14F-4D97-AF65-F5344CB8AC3E}">
        <p14:creationId xmlns:p14="http://schemas.microsoft.com/office/powerpoint/2010/main" val="3232781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1222733" y="2526306"/>
            <a:ext cx="1414666" cy="1619124"/>
            <a:chOff x="1222733" y="2526306"/>
            <a:chExt cx="1414666" cy="1619124"/>
          </a:xfrm>
        </p:grpSpPr>
        <p:sp>
          <p:nvSpPr>
            <p:cNvPr id="14" name="Shape 1721"/>
            <p:cNvSpPr/>
            <p:nvPr/>
          </p:nvSpPr>
          <p:spPr>
            <a:xfrm rot="18900000">
              <a:off x="1222733" y="2526306"/>
              <a:ext cx="1414666" cy="1414666"/>
            </a:xfrm>
            <a:prstGeom prst="roundRect">
              <a:avLst>
                <a:gd name="adj" fmla="val 15000"/>
              </a:avLst>
            </a:prstGeom>
            <a:solidFill>
              <a:srgbClr val="F6F6F6"/>
            </a:solidFill>
            <a:ln/>
          </p:spPr>
          <p:style>
            <a:lnRef idx="0">
              <a:schemeClr val="accent1"/>
            </a:lnRef>
            <a:fillRef idx="3">
              <a:schemeClr val="accent1"/>
            </a:fillRef>
            <a:effectRef idx="3">
              <a:schemeClr val="accent1"/>
            </a:effectRef>
            <a:fontRef idx="minor">
              <a:schemeClr val="lt1"/>
            </a:fontRef>
          </p:style>
          <p:txBody>
            <a:bodyPr lIns="50800" tIns="50800" rIns="50800" bIns="50800" anchor="ctr"/>
            <a:lstStyle/>
            <a:p>
              <a:pPr lvl="0" algn="l">
                <a:spcBef>
                  <a:spcPts val="4500"/>
                </a:spcBef>
                <a:defRPr sz="2500">
                  <a:latin typeface="Aller Light"/>
                  <a:ea typeface="Aller Light"/>
                  <a:cs typeface="Aller Light"/>
                  <a:sym typeface="Aller Light"/>
                </a:defRPr>
              </a:pPr>
              <a:endParaRPr/>
            </a:p>
          </p:txBody>
        </p:sp>
        <p:grpSp>
          <p:nvGrpSpPr>
            <p:cNvPr id="75" name="Group 74"/>
            <p:cNvGrpSpPr/>
            <p:nvPr/>
          </p:nvGrpSpPr>
          <p:grpSpPr>
            <a:xfrm>
              <a:off x="1222733" y="2730763"/>
              <a:ext cx="1414666" cy="1414667"/>
              <a:chOff x="1222733" y="2730763"/>
              <a:chExt cx="1414666" cy="1414667"/>
            </a:xfrm>
          </p:grpSpPr>
          <p:sp>
            <p:nvSpPr>
              <p:cNvPr id="15" name="Shape 1732"/>
              <p:cNvSpPr/>
              <p:nvPr/>
            </p:nvSpPr>
            <p:spPr>
              <a:xfrm rot="18900000">
                <a:off x="1222733" y="2730763"/>
                <a:ext cx="1414666" cy="1414667"/>
              </a:xfrm>
              <a:prstGeom prst="roundRect">
                <a:avLst>
                  <a:gd name="adj" fmla="val 15000"/>
                </a:avLst>
              </a:prstGeom>
              <a:ln/>
            </p:spPr>
            <p:style>
              <a:lnRef idx="0">
                <a:schemeClr val="accent1"/>
              </a:lnRef>
              <a:fillRef idx="3">
                <a:schemeClr val="accent1"/>
              </a:fillRef>
              <a:effectRef idx="3">
                <a:schemeClr val="accent1"/>
              </a:effectRef>
              <a:fontRef idx="minor">
                <a:schemeClr val="lt1"/>
              </a:fontRef>
            </p:style>
            <p:txBody>
              <a:bodyPr wrap="square" lIns="50800" tIns="50800" rIns="50800" bIns="50800" numCol="1" anchor="ctr">
                <a:noAutofit/>
              </a:bodyPr>
              <a:lstStyle/>
              <a:p>
                <a:pPr lvl="0" algn="l">
                  <a:spcBef>
                    <a:spcPts val="4500"/>
                  </a:spcBef>
                  <a:defRPr sz="2500">
                    <a:latin typeface="Aller Light"/>
                    <a:ea typeface="Aller Light"/>
                    <a:cs typeface="Aller Light"/>
                    <a:sym typeface="Aller Light"/>
                  </a:defRPr>
                </a:pPr>
                <a:endParaRPr/>
              </a:p>
            </p:txBody>
          </p:sp>
          <p:grpSp>
            <p:nvGrpSpPr>
              <p:cNvPr id="20" name="Group 19"/>
              <p:cNvGrpSpPr/>
              <p:nvPr/>
            </p:nvGrpSpPr>
            <p:grpSpPr>
              <a:xfrm>
                <a:off x="1690353" y="3205162"/>
                <a:ext cx="479425" cy="447676"/>
                <a:chOff x="1237129" y="1616133"/>
                <a:chExt cx="479425" cy="447676"/>
              </a:xfrm>
            </p:grpSpPr>
            <p:sp>
              <p:nvSpPr>
                <p:cNvPr id="21" name="Freeform 23"/>
                <p:cNvSpPr>
                  <a:spLocks/>
                </p:cNvSpPr>
                <p:nvPr/>
              </p:nvSpPr>
              <p:spPr bwMode="auto">
                <a:xfrm>
                  <a:off x="1237129" y="1732021"/>
                  <a:ext cx="479425" cy="92075"/>
                </a:xfrm>
                <a:custGeom>
                  <a:avLst/>
                  <a:gdLst>
                    <a:gd name="T0" fmla="*/ 232 w 232"/>
                    <a:gd name="T1" fmla="*/ 44 h 44"/>
                    <a:gd name="T2" fmla="*/ 0 w 232"/>
                    <a:gd name="T3" fmla="*/ 44 h 44"/>
                    <a:gd name="T4" fmla="*/ 0 w 232"/>
                    <a:gd name="T5" fmla="*/ 8 h 44"/>
                    <a:gd name="T6" fmla="*/ 8 w 232"/>
                    <a:gd name="T7" fmla="*/ 0 h 44"/>
                    <a:gd name="T8" fmla="*/ 226 w 232"/>
                    <a:gd name="T9" fmla="*/ 0 h 44"/>
                    <a:gd name="T10" fmla="*/ 232 w 232"/>
                    <a:gd name="T11" fmla="*/ 6 h 44"/>
                    <a:gd name="T12" fmla="*/ 232 w 232"/>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232" h="44">
                      <a:moveTo>
                        <a:pt x="232" y="44"/>
                      </a:moveTo>
                      <a:cubicBezTo>
                        <a:pt x="0" y="44"/>
                        <a:pt x="0" y="44"/>
                        <a:pt x="0" y="44"/>
                      </a:cubicBezTo>
                      <a:cubicBezTo>
                        <a:pt x="0" y="8"/>
                        <a:pt x="0" y="8"/>
                        <a:pt x="0" y="8"/>
                      </a:cubicBezTo>
                      <a:cubicBezTo>
                        <a:pt x="0" y="3"/>
                        <a:pt x="4" y="0"/>
                        <a:pt x="8" y="0"/>
                      </a:cubicBezTo>
                      <a:cubicBezTo>
                        <a:pt x="226" y="0"/>
                        <a:pt x="226" y="0"/>
                        <a:pt x="226" y="0"/>
                      </a:cubicBezTo>
                      <a:cubicBezTo>
                        <a:pt x="230" y="0"/>
                        <a:pt x="232" y="2"/>
                        <a:pt x="232" y="6"/>
                      </a:cubicBezTo>
                      <a:lnTo>
                        <a:pt x="232" y="44"/>
                      </a:ln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4"/>
                <p:cNvSpPr>
                  <a:spLocks/>
                </p:cNvSpPr>
                <p:nvPr/>
              </p:nvSpPr>
              <p:spPr bwMode="auto">
                <a:xfrm>
                  <a:off x="1262529" y="1824096"/>
                  <a:ext cx="428625" cy="239713"/>
                </a:xfrm>
                <a:custGeom>
                  <a:avLst/>
                  <a:gdLst>
                    <a:gd name="T0" fmla="*/ 201 w 208"/>
                    <a:gd name="T1" fmla="*/ 116 h 116"/>
                    <a:gd name="T2" fmla="*/ 8 w 208"/>
                    <a:gd name="T3" fmla="*/ 116 h 116"/>
                    <a:gd name="T4" fmla="*/ 0 w 208"/>
                    <a:gd name="T5" fmla="*/ 108 h 116"/>
                    <a:gd name="T6" fmla="*/ 0 w 208"/>
                    <a:gd name="T7" fmla="*/ 0 h 116"/>
                    <a:gd name="T8" fmla="*/ 208 w 208"/>
                    <a:gd name="T9" fmla="*/ 0 h 116"/>
                    <a:gd name="T10" fmla="*/ 208 w 208"/>
                    <a:gd name="T11" fmla="*/ 108 h 116"/>
                    <a:gd name="T12" fmla="*/ 201 w 208"/>
                    <a:gd name="T13" fmla="*/ 116 h 116"/>
                  </a:gdLst>
                  <a:ahLst/>
                  <a:cxnLst>
                    <a:cxn ang="0">
                      <a:pos x="T0" y="T1"/>
                    </a:cxn>
                    <a:cxn ang="0">
                      <a:pos x="T2" y="T3"/>
                    </a:cxn>
                    <a:cxn ang="0">
                      <a:pos x="T4" y="T5"/>
                    </a:cxn>
                    <a:cxn ang="0">
                      <a:pos x="T6" y="T7"/>
                    </a:cxn>
                    <a:cxn ang="0">
                      <a:pos x="T8" y="T9"/>
                    </a:cxn>
                    <a:cxn ang="0">
                      <a:pos x="T10" y="T11"/>
                    </a:cxn>
                    <a:cxn ang="0">
                      <a:pos x="T12" y="T13"/>
                    </a:cxn>
                  </a:cxnLst>
                  <a:rect l="0" t="0" r="r" b="b"/>
                  <a:pathLst>
                    <a:path w="208" h="116">
                      <a:moveTo>
                        <a:pt x="201" y="116"/>
                      </a:moveTo>
                      <a:cubicBezTo>
                        <a:pt x="8" y="116"/>
                        <a:pt x="8" y="116"/>
                        <a:pt x="8" y="116"/>
                      </a:cubicBezTo>
                      <a:cubicBezTo>
                        <a:pt x="4" y="116"/>
                        <a:pt x="0" y="112"/>
                        <a:pt x="0" y="108"/>
                      </a:cubicBezTo>
                      <a:cubicBezTo>
                        <a:pt x="0" y="0"/>
                        <a:pt x="0" y="0"/>
                        <a:pt x="0" y="0"/>
                      </a:cubicBezTo>
                      <a:cubicBezTo>
                        <a:pt x="208" y="0"/>
                        <a:pt x="208" y="0"/>
                        <a:pt x="208" y="0"/>
                      </a:cubicBezTo>
                      <a:cubicBezTo>
                        <a:pt x="208" y="108"/>
                        <a:pt x="208" y="108"/>
                        <a:pt x="208" y="108"/>
                      </a:cubicBezTo>
                      <a:cubicBezTo>
                        <a:pt x="208" y="112"/>
                        <a:pt x="205" y="116"/>
                        <a:pt x="201" y="116"/>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25"/>
                <p:cNvSpPr>
                  <a:spLocks noChangeShapeType="1"/>
                </p:cNvSpPr>
                <p:nvPr/>
              </p:nvSpPr>
              <p:spPr bwMode="auto">
                <a:xfrm>
                  <a:off x="1476842" y="1728846"/>
                  <a:ext cx="0" cy="334963"/>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6"/>
                <p:cNvSpPr>
                  <a:spLocks/>
                </p:cNvSpPr>
                <p:nvPr/>
              </p:nvSpPr>
              <p:spPr bwMode="auto">
                <a:xfrm>
                  <a:off x="1481604" y="1616133"/>
                  <a:ext cx="173038" cy="115888"/>
                </a:xfrm>
                <a:custGeom>
                  <a:avLst/>
                  <a:gdLst>
                    <a:gd name="T0" fmla="*/ 44 w 84"/>
                    <a:gd name="T1" fmla="*/ 56 h 56"/>
                    <a:gd name="T2" fmla="*/ 84 w 84"/>
                    <a:gd name="T3" fmla="*/ 20 h 56"/>
                    <a:gd name="T4" fmla="*/ 60 w 84"/>
                    <a:gd name="T5" fmla="*/ 0 h 56"/>
                    <a:gd name="T6" fmla="*/ 0 w 84"/>
                    <a:gd name="T7" fmla="*/ 56 h 56"/>
                  </a:gdLst>
                  <a:ahLst/>
                  <a:cxnLst>
                    <a:cxn ang="0">
                      <a:pos x="T0" y="T1"/>
                    </a:cxn>
                    <a:cxn ang="0">
                      <a:pos x="T2" y="T3"/>
                    </a:cxn>
                    <a:cxn ang="0">
                      <a:pos x="T4" y="T5"/>
                    </a:cxn>
                    <a:cxn ang="0">
                      <a:pos x="T6" y="T7"/>
                    </a:cxn>
                  </a:cxnLst>
                  <a:rect l="0" t="0" r="r" b="b"/>
                  <a:pathLst>
                    <a:path w="84" h="56">
                      <a:moveTo>
                        <a:pt x="44" y="56"/>
                      </a:moveTo>
                      <a:cubicBezTo>
                        <a:pt x="59" y="56"/>
                        <a:pt x="84" y="43"/>
                        <a:pt x="84" y="20"/>
                      </a:cubicBezTo>
                      <a:cubicBezTo>
                        <a:pt x="84" y="0"/>
                        <a:pt x="68" y="0"/>
                        <a:pt x="60" y="0"/>
                      </a:cubicBezTo>
                      <a:cubicBezTo>
                        <a:pt x="48" y="0"/>
                        <a:pt x="23" y="10"/>
                        <a:pt x="0" y="56"/>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7"/>
                <p:cNvSpPr>
                  <a:spLocks/>
                </p:cNvSpPr>
                <p:nvPr/>
              </p:nvSpPr>
              <p:spPr bwMode="auto">
                <a:xfrm>
                  <a:off x="1306979" y="1616133"/>
                  <a:ext cx="174625" cy="115888"/>
                </a:xfrm>
                <a:custGeom>
                  <a:avLst/>
                  <a:gdLst>
                    <a:gd name="T0" fmla="*/ 40 w 84"/>
                    <a:gd name="T1" fmla="*/ 56 h 56"/>
                    <a:gd name="T2" fmla="*/ 0 w 84"/>
                    <a:gd name="T3" fmla="*/ 20 h 56"/>
                    <a:gd name="T4" fmla="*/ 24 w 84"/>
                    <a:gd name="T5" fmla="*/ 0 h 56"/>
                    <a:gd name="T6" fmla="*/ 84 w 84"/>
                    <a:gd name="T7" fmla="*/ 56 h 56"/>
                  </a:gdLst>
                  <a:ahLst/>
                  <a:cxnLst>
                    <a:cxn ang="0">
                      <a:pos x="T0" y="T1"/>
                    </a:cxn>
                    <a:cxn ang="0">
                      <a:pos x="T2" y="T3"/>
                    </a:cxn>
                    <a:cxn ang="0">
                      <a:pos x="T4" y="T5"/>
                    </a:cxn>
                    <a:cxn ang="0">
                      <a:pos x="T6" y="T7"/>
                    </a:cxn>
                  </a:cxnLst>
                  <a:rect l="0" t="0" r="r" b="b"/>
                  <a:pathLst>
                    <a:path w="84" h="56">
                      <a:moveTo>
                        <a:pt x="40" y="56"/>
                      </a:moveTo>
                      <a:cubicBezTo>
                        <a:pt x="25" y="56"/>
                        <a:pt x="0" y="43"/>
                        <a:pt x="0" y="20"/>
                      </a:cubicBezTo>
                      <a:cubicBezTo>
                        <a:pt x="0" y="0"/>
                        <a:pt x="16" y="0"/>
                        <a:pt x="24" y="0"/>
                      </a:cubicBezTo>
                      <a:cubicBezTo>
                        <a:pt x="36" y="0"/>
                        <a:pt x="61" y="10"/>
                        <a:pt x="84" y="56"/>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81" name="Group 80"/>
          <p:cNvGrpSpPr/>
          <p:nvPr/>
        </p:nvGrpSpPr>
        <p:grpSpPr>
          <a:xfrm>
            <a:off x="3311277" y="2607947"/>
            <a:ext cx="1414666" cy="1619124"/>
            <a:chOff x="3311277" y="2607947"/>
            <a:chExt cx="1414666" cy="1619124"/>
          </a:xfrm>
        </p:grpSpPr>
        <p:sp>
          <p:nvSpPr>
            <p:cNvPr id="12" name="Shape 1722"/>
            <p:cNvSpPr/>
            <p:nvPr/>
          </p:nvSpPr>
          <p:spPr>
            <a:xfrm rot="8100000">
              <a:off x="3311277" y="2812405"/>
              <a:ext cx="1414666" cy="1414666"/>
            </a:xfrm>
            <a:prstGeom prst="roundRect">
              <a:avLst>
                <a:gd name="adj" fmla="val 15000"/>
              </a:avLst>
            </a:prstGeom>
            <a:solidFill>
              <a:srgbClr val="F6F6F6"/>
            </a:solidFill>
            <a:ln/>
          </p:spPr>
          <p:style>
            <a:lnRef idx="0">
              <a:schemeClr val="accent2"/>
            </a:lnRef>
            <a:fillRef idx="3">
              <a:schemeClr val="accent2"/>
            </a:fillRef>
            <a:effectRef idx="3">
              <a:schemeClr val="accent2"/>
            </a:effectRef>
            <a:fontRef idx="minor">
              <a:schemeClr val="lt1"/>
            </a:fontRef>
          </p:style>
          <p:txBody>
            <a:bodyPr lIns="50800" tIns="50800" rIns="50800" bIns="50800" anchor="ctr"/>
            <a:lstStyle/>
            <a:p>
              <a:pPr lvl="0" algn="l">
                <a:spcBef>
                  <a:spcPts val="4500"/>
                </a:spcBef>
                <a:defRPr sz="2500">
                  <a:latin typeface="Aller Light"/>
                  <a:ea typeface="Aller Light"/>
                  <a:cs typeface="Aller Light"/>
                  <a:sym typeface="Aller Light"/>
                </a:defRPr>
              </a:pPr>
              <a:endParaRPr/>
            </a:p>
          </p:txBody>
        </p:sp>
        <p:grpSp>
          <p:nvGrpSpPr>
            <p:cNvPr id="76" name="Group 75"/>
            <p:cNvGrpSpPr/>
            <p:nvPr/>
          </p:nvGrpSpPr>
          <p:grpSpPr>
            <a:xfrm>
              <a:off x="3311277" y="2607947"/>
              <a:ext cx="1414666" cy="1414667"/>
              <a:chOff x="3311277" y="2607947"/>
              <a:chExt cx="1414666" cy="1414667"/>
            </a:xfrm>
          </p:grpSpPr>
          <p:sp>
            <p:nvSpPr>
              <p:cNvPr id="13" name="Shape 1729"/>
              <p:cNvSpPr/>
              <p:nvPr/>
            </p:nvSpPr>
            <p:spPr>
              <a:xfrm rot="8100000">
                <a:off x="3311277" y="2607947"/>
                <a:ext cx="1414666" cy="1414667"/>
              </a:xfrm>
              <a:prstGeom prst="roundRect">
                <a:avLst>
                  <a:gd name="adj" fmla="val 15000"/>
                </a:avLst>
              </a:prstGeom>
              <a:ln/>
            </p:spPr>
            <p:style>
              <a:lnRef idx="0">
                <a:schemeClr val="accent2"/>
              </a:lnRef>
              <a:fillRef idx="3">
                <a:schemeClr val="accent2"/>
              </a:fillRef>
              <a:effectRef idx="3">
                <a:schemeClr val="accent2"/>
              </a:effectRef>
              <a:fontRef idx="minor">
                <a:schemeClr val="lt1"/>
              </a:fontRef>
            </p:style>
            <p:txBody>
              <a:bodyPr wrap="square" lIns="50800" tIns="50800" rIns="50800" bIns="50800" numCol="1" anchor="ctr">
                <a:noAutofit/>
              </a:bodyPr>
              <a:lstStyle/>
              <a:p>
                <a:pPr lvl="0" algn="l">
                  <a:spcBef>
                    <a:spcPts val="4500"/>
                  </a:spcBef>
                  <a:defRPr sz="2500">
                    <a:latin typeface="Aller Light"/>
                    <a:ea typeface="Aller Light"/>
                    <a:cs typeface="Aller Light"/>
                    <a:sym typeface="Aller Light"/>
                  </a:defRPr>
                </a:pPr>
                <a:endParaRPr/>
              </a:p>
            </p:txBody>
          </p:sp>
          <p:grpSp>
            <p:nvGrpSpPr>
              <p:cNvPr id="26" name="Group 25"/>
              <p:cNvGrpSpPr/>
              <p:nvPr/>
            </p:nvGrpSpPr>
            <p:grpSpPr>
              <a:xfrm>
                <a:off x="3778896" y="3124530"/>
                <a:ext cx="479425" cy="479426"/>
                <a:chOff x="3957567" y="2521912"/>
                <a:chExt cx="479425" cy="479426"/>
              </a:xfrm>
            </p:grpSpPr>
            <p:sp>
              <p:nvSpPr>
                <p:cNvPr id="27" name="Freeform 114"/>
                <p:cNvSpPr>
                  <a:spLocks/>
                </p:cNvSpPr>
                <p:nvPr/>
              </p:nvSpPr>
              <p:spPr bwMode="auto">
                <a:xfrm>
                  <a:off x="4246492" y="2521912"/>
                  <a:ext cx="190500" cy="188913"/>
                </a:xfrm>
                <a:custGeom>
                  <a:avLst/>
                  <a:gdLst>
                    <a:gd name="T0" fmla="*/ 92 w 92"/>
                    <a:gd name="T1" fmla="*/ 85 h 92"/>
                    <a:gd name="T2" fmla="*/ 24 w 92"/>
                    <a:gd name="T3" fmla="*/ 68 h 92"/>
                    <a:gd name="T4" fmla="*/ 7 w 92"/>
                    <a:gd name="T5" fmla="*/ 0 h 92"/>
                    <a:gd name="T6" fmla="*/ 92 w 92"/>
                    <a:gd name="T7" fmla="*/ 85 h 92"/>
                  </a:gdLst>
                  <a:ahLst/>
                  <a:cxnLst>
                    <a:cxn ang="0">
                      <a:pos x="T0" y="T1"/>
                    </a:cxn>
                    <a:cxn ang="0">
                      <a:pos x="T2" y="T3"/>
                    </a:cxn>
                    <a:cxn ang="0">
                      <a:pos x="T4" y="T5"/>
                    </a:cxn>
                    <a:cxn ang="0">
                      <a:pos x="T6" y="T7"/>
                    </a:cxn>
                  </a:cxnLst>
                  <a:rect l="0" t="0" r="r" b="b"/>
                  <a:pathLst>
                    <a:path w="92" h="92">
                      <a:moveTo>
                        <a:pt x="92" y="85"/>
                      </a:moveTo>
                      <a:cubicBezTo>
                        <a:pt x="69" y="92"/>
                        <a:pt x="42" y="87"/>
                        <a:pt x="24" y="68"/>
                      </a:cubicBezTo>
                      <a:cubicBezTo>
                        <a:pt x="5" y="50"/>
                        <a:pt x="0" y="23"/>
                        <a:pt x="7" y="0"/>
                      </a:cubicBezTo>
                      <a:lnTo>
                        <a:pt x="92" y="85"/>
                      </a:ln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15"/>
                <p:cNvSpPr>
                  <a:spLocks/>
                </p:cNvSpPr>
                <p:nvPr/>
              </p:nvSpPr>
              <p:spPr bwMode="auto">
                <a:xfrm>
                  <a:off x="4006779" y="2690187"/>
                  <a:ext cx="260350" cy="261938"/>
                </a:xfrm>
                <a:custGeom>
                  <a:avLst/>
                  <a:gdLst>
                    <a:gd name="T0" fmla="*/ 116 w 126"/>
                    <a:gd name="T1" fmla="*/ 126 h 126"/>
                    <a:gd name="T2" fmla="*/ 93 w 126"/>
                    <a:gd name="T3" fmla="*/ 33 h 126"/>
                    <a:gd name="T4" fmla="*/ 0 w 126"/>
                    <a:gd name="T5" fmla="*/ 10 h 126"/>
                    <a:gd name="T6" fmla="*/ 116 w 126"/>
                    <a:gd name="T7" fmla="*/ 126 h 126"/>
                  </a:gdLst>
                  <a:ahLst/>
                  <a:cxnLst>
                    <a:cxn ang="0">
                      <a:pos x="T0" y="T1"/>
                    </a:cxn>
                    <a:cxn ang="0">
                      <a:pos x="T2" y="T3"/>
                    </a:cxn>
                    <a:cxn ang="0">
                      <a:pos x="T4" y="T5"/>
                    </a:cxn>
                    <a:cxn ang="0">
                      <a:pos x="T6" y="T7"/>
                    </a:cxn>
                  </a:cxnLst>
                  <a:rect l="0" t="0" r="r" b="b"/>
                  <a:pathLst>
                    <a:path w="126" h="126">
                      <a:moveTo>
                        <a:pt x="116" y="126"/>
                      </a:moveTo>
                      <a:cubicBezTo>
                        <a:pt x="126" y="94"/>
                        <a:pt x="118" y="58"/>
                        <a:pt x="93" y="33"/>
                      </a:cubicBezTo>
                      <a:cubicBezTo>
                        <a:pt x="68" y="8"/>
                        <a:pt x="32" y="0"/>
                        <a:pt x="0" y="10"/>
                      </a:cubicBezTo>
                      <a:lnTo>
                        <a:pt x="116" y="126"/>
                      </a:ln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116"/>
                <p:cNvSpPr>
                  <a:spLocks noChangeShapeType="1"/>
                </p:cNvSpPr>
                <p:nvPr/>
              </p:nvSpPr>
              <p:spPr bwMode="auto">
                <a:xfrm flipH="1">
                  <a:off x="4148067" y="2607637"/>
                  <a:ext cx="114300" cy="11430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117"/>
                <p:cNvSpPr>
                  <a:spLocks noChangeShapeType="1"/>
                </p:cNvSpPr>
                <p:nvPr/>
              </p:nvSpPr>
              <p:spPr bwMode="auto">
                <a:xfrm flipH="1">
                  <a:off x="4236967" y="2696537"/>
                  <a:ext cx="114300" cy="114300"/>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118"/>
                <p:cNvSpPr>
                  <a:spLocks noChangeShapeType="1"/>
                </p:cNvSpPr>
                <p:nvPr/>
              </p:nvSpPr>
              <p:spPr bwMode="auto">
                <a:xfrm flipH="1">
                  <a:off x="3957567" y="2831475"/>
                  <a:ext cx="169863" cy="169863"/>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83" name="Group 82"/>
          <p:cNvGrpSpPr/>
          <p:nvPr/>
        </p:nvGrpSpPr>
        <p:grpSpPr>
          <a:xfrm>
            <a:off x="5481190" y="2745439"/>
            <a:ext cx="1414666" cy="1619125"/>
            <a:chOff x="7488363" y="2526305"/>
            <a:chExt cx="1414666" cy="1619125"/>
          </a:xfrm>
        </p:grpSpPr>
        <p:sp>
          <p:nvSpPr>
            <p:cNvPr id="16" name="Shape 1724"/>
            <p:cNvSpPr/>
            <p:nvPr/>
          </p:nvSpPr>
          <p:spPr>
            <a:xfrm rot="8100000">
              <a:off x="7488363" y="2730764"/>
              <a:ext cx="1414666" cy="1414666"/>
            </a:xfrm>
            <a:prstGeom prst="roundRect">
              <a:avLst>
                <a:gd name="adj" fmla="val 15000"/>
              </a:avLst>
            </a:prstGeom>
            <a:solidFill>
              <a:srgbClr val="F6F6F6"/>
            </a:solidFill>
            <a:ln/>
          </p:spPr>
          <p:style>
            <a:lnRef idx="0">
              <a:schemeClr val="accent4"/>
            </a:lnRef>
            <a:fillRef idx="3">
              <a:schemeClr val="accent4"/>
            </a:fillRef>
            <a:effectRef idx="3">
              <a:schemeClr val="accent4"/>
            </a:effectRef>
            <a:fontRef idx="minor">
              <a:schemeClr val="lt1"/>
            </a:fontRef>
          </p:style>
          <p:txBody>
            <a:bodyPr lIns="50800" tIns="50800" rIns="50800" bIns="50800" anchor="ctr"/>
            <a:lstStyle/>
            <a:p>
              <a:pPr lvl="0" algn="l">
                <a:spcBef>
                  <a:spcPts val="4500"/>
                </a:spcBef>
                <a:defRPr sz="2500">
                  <a:latin typeface="Aller Light"/>
                  <a:ea typeface="Aller Light"/>
                  <a:cs typeface="Aller Light"/>
                  <a:sym typeface="Aller Light"/>
                </a:defRPr>
              </a:pPr>
              <a:endParaRPr/>
            </a:p>
          </p:txBody>
        </p:sp>
        <p:grpSp>
          <p:nvGrpSpPr>
            <p:cNvPr id="78" name="Group 77"/>
            <p:cNvGrpSpPr/>
            <p:nvPr/>
          </p:nvGrpSpPr>
          <p:grpSpPr>
            <a:xfrm>
              <a:off x="7488363" y="2526305"/>
              <a:ext cx="1414666" cy="1414667"/>
              <a:chOff x="7488363" y="2526305"/>
              <a:chExt cx="1414666" cy="1414667"/>
            </a:xfrm>
          </p:grpSpPr>
          <p:sp>
            <p:nvSpPr>
              <p:cNvPr id="17" name="Shape 1735"/>
              <p:cNvSpPr/>
              <p:nvPr/>
            </p:nvSpPr>
            <p:spPr>
              <a:xfrm rot="8100000">
                <a:off x="7488363" y="2526305"/>
                <a:ext cx="1414666" cy="1414667"/>
              </a:xfrm>
              <a:prstGeom prst="roundRect">
                <a:avLst>
                  <a:gd name="adj" fmla="val 15000"/>
                </a:avLst>
              </a:prstGeom>
              <a:ln/>
            </p:spPr>
            <p:style>
              <a:lnRef idx="0">
                <a:schemeClr val="accent4"/>
              </a:lnRef>
              <a:fillRef idx="3">
                <a:schemeClr val="accent4"/>
              </a:fillRef>
              <a:effectRef idx="3">
                <a:schemeClr val="accent4"/>
              </a:effectRef>
              <a:fontRef idx="minor">
                <a:schemeClr val="lt1"/>
              </a:fontRef>
            </p:style>
            <p:txBody>
              <a:bodyPr wrap="square" lIns="50800" tIns="50800" rIns="50800" bIns="50800" numCol="1" anchor="ctr">
                <a:noAutofit/>
              </a:bodyPr>
              <a:lstStyle/>
              <a:p>
                <a:pPr lvl="0" algn="l">
                  <a:spcBef>
                    <a:spcPts val="4500"/>
                  </a:spcBef>
                  <a:defRPr sz="2500">
                    <a:latin typeface="Aller Light"/>
                    <a:ea typeface="Aller Light"/>
                    <a:cs typeface="Aller Light"/>
                    <a:sym typeface="Aller Light"/>
                  </a:defRPr>
                </a:pPr>
                <a:endParaRPr/>
              </a:p>
            </p:txBody>
          </p:sp>
          <p:grpSp>
            <p:nvGrpSpPr>
              <p:cNvPr id="36" name="Group 35"/>
              <p:cNvGrpSpPr/>
              <p:nvPr/>
            </p:nvGrpSpPr>
            <p:grpSpPr>
              <a:xfrm>
                <a:off x="7960660" y="3127768"/>
                <a:ext cx="479425" cy="446087"/>
                <a:chOff x="7692751" y="3454678"/>
                <a:chExt cx="479425" cy="446087"/>
              </a:xfrm>
            </p:grpSpPr>
            <p:sp>
              <p:nvSpPr>
                <p:cNvPr id="37" name="Freeform 158"/>
                <p:cNvSpPr>
                  <a:spLocks/>
                </p:cNvSpPr>
                <p:nvPr/>
              </p:nvSpPr>
              <p:spPr bwMode="auto">
                <a:xfrm>
                  <a:off x="7692751" y="3454678"/>
                  <a:ext cx="479425" cy="247650"/>
                </a:xfrm>
                <a:custGeom>
                  <a:avLst/>
                  <a:gdLst>
                    <a:gd name="T0" fmla="*/ 302 w 302"/>
                    <a:gd name="T1" fmla="*/ 78 h 156"/>
                    <a:gd name="T2" fmla="*/ 151 w 302"/>
                    <a:gd name="T3" fmla="*/ 0 h 156"/>
                    <a:gd name="T4" fmla="*/ 0 w 302"/>
                    <a:gd name="T5" fmla="*/ 78 h 156"/>
                    <a:gd name="T6" fmla="*/ 0 w 302"/>
                    <a:gd name="T7" fmla="*/ 78 h 156"/>
                    <a:gd name="T8" fmla="*/ 151 w 302"/>
                    <a:gd name="T9" fmla="*/ 156 h 156"/>
                    <a:gd name="T10" fmla="*/ 302 w 302"/>
                    <a:gd name="T11" fmla="*/ 78 h 156"/>
                    <a:gd name="T12" fmla="*/ 302 w 302"/>
                    <a:gd name="T13" fmla="*/ 78 h 156"/>
                  </a:gdLst>
                  <a:ahLst/>
                  <a:cxnLst>
                    <a:cxn ang="0">
                      <a:pos x="T0" y="T1"/>
                    </a:cxn>
                    <a:cxn ang="0">
                      <a:pos x="T2" y="T3"/>
                    </a:cxn>
                    <a:cxn ang="0">
                      <a:pos x="T4" y="T5"/>
                    </a:cxn>
                    <a:cxn ang="0">
                      <a:pos x="T6" y="T7"/>
                    </a:cxn>
                    <a:cxn ang="0">
                      <a:pos x="T8" y="T9"/>
                    </a:cxn>
                    <a:cxn ang="0">
                      <a:pos x="T10" y="T11"/>
                    </a:cxn>
                    <a:cxn ang="0">
                      <a:pos x="T12" y="T13"/>
                    </a:cxn>
                  </a:cxnLst>
                  <a:rect l="0" t="0" r="r" b="b"/>
                  <a:pathLst>
                    <a:path w="302" h="156">
                      <a:moveTo>
                        <a:pt x="302" y="78"/>
                      </a:moveTo>
                      <a:lnTo>
                        <a:pt x="151" y="0"/>
                      </a:lnTo>
                      <a:lnTo>
                        <a:pt x="0" y="78"/>
                      </a:lnTo>
                      <a:lnTo>
                        <a:pt x="0" y="78"/>
                      </a:lnTo>
                      <a:lnTo>
                        <a:pt x="151" y="156"/>
                      </a:lnTo>
                      <a:lnTo>
                        <a:pt x="302" y="78"/>
                      </a:lnTo>
                      <a:lnTo>
                        <a:pt x="302" y="78"/>
                      </a:ln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59"/>
                <p:cNvSpPr>
                  <a:spLocks/>
                </p:cNvSpPr>
                <p:nvPr/>
              </p:nvSpPr>
              <p:spPr bwMode="auto">
                <a:xfrm>
                  <a:off x="7692751" y="3653115"/>
                  <a:ext cx="479425" cy="149225"/>
                </a:xfrm>
                <a:custGeom>
                  <a:avLst/>
                  <a:gdLst>
                    <a:gd name="T0" fmla="*/ 281 w 302"/>
                    <a:gd name="T1" fmla="*/ 0 h 94"/>
                    <a:gd name="T2" fmla="*/ 302 w 302"/>
                    <a:gd name="T3" fmla="*/ 10 h 94"/>
                    <a:gd name="T4" fmla="*/ 302 w 302"/>
                    <a:gd name="T5" fmla="*/ 10 h 94"/>
                    <a:gd name="T6" fmla="*/ 151 w 302"/>
                    <a:gd name="T7" fmla="*/ 94 h 94"/>
                    <a:gd name="T8" fmla="*/ 0 w 302"/>
                    <a:gd name="T9" fmla="*/ 10 h 94"/>
                    <a:gd name="T10" fmla="*/ 0 w 302"/>
                    <a:gd name="T11" fmla="*/ 10 h 94"/>
                    <a:gd name="T12" fmla="*/ 21 w 302"/>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302" h="94">
                      <a:moveTo>
                        <a:pt x="281" y="0"/>
                      </a:moveTo>
                      <a:lnTo>
                        <a:pt x="302" y="10"/>
                      </a:lnTo>
                      <a:lnTo>
                        <a:pt x="302" y="10"/>
                      </a:lnTo>
                      <a:lnTo>
                        <a:pt x="151" y="94"/>
                      </a:lnTo>
                      <a:lnTo>
                        <a:pt x="0" y="10"/>
                      </a:lnTo>
                      <a:lnTo>
                        <a:pt x="0" y="10"/>
                      </a:lnTo>
                      <a:lnTo>
                        <a:pt x="21" y="0"/>
                      </a:ln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60"/>
                <p:cNvSpPr>
                  <a:spLocks/>
                </p:cNvSpPr>
                <p:nvPr/>
              </p:nvSpPr>
              <p:spPr bwMode="auto">
                <a:xfrm>
                  <a:off x="7692751" y="3751540"/>
                  <a:ext cx="479425" cy="149225"/>
                </a:xfrm>
                <a:custGeom>
                  <a:avLst/>
                  <a:gdLst>
                    <a:gd name="T0" fmla="*/ 281 w 302"/>
                    <a:gd name="T1" fmla="*/ 0 h 94"/>
                    <a:gd name="T2" fmla="*/ 302 w 302"/>
                    <a:gd name="T3" fmla="*/ 11 h 94"/>
                    <a:gd name="T4" fmla="*/ 302 w 302"/>
                    <a:gd name="T5" fmla="*/ 11 h 94"/>
                    <a:gd name="T6" fmla="*/ 151 w 302"/>
                    <a:gd name="T7" fmla="*/ 94 h 94"/>
                    <a:gd name="T8" fmla="*/ 0 w 302"/>
                    <a:gd name="T9" fmla="*/ 11 h 94"/>
                    <a:gd name="T10" fmla="*/ 0 w 302"/>
                    <a:gd name="T11" fmla="*/ 11 h 94"/>
                    <a:gd name="T12" fmla="*/ 21 w 302"/>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302" h="94">
                      <a:moveTo>
                        <a:pt x="281" y="0"/>
                      </a:moveTo>
                      <a:lnTo>
                        <a:pt x="302" y="11"/>
                      </a:lnTo>
                      <a:lnTo>
                        <a:pt x="302" y="11"/>
                      </a:lnTo>
                      <a:lnTo>
                        <a:pt x="151" y="94"/>
                      </a:lnTo>
                      <a:lnTo>
                        <a:pt x="0" y="11"/>
                      </a:lnTo>
                      <a:lnTo>
                        <a:pt x="0" y="11"/>
                      </a:lnTo>
                      <a:lnTo>
                        <a:pt x="21" y="0"/>
                      </a:ln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82" name="Group 81"/>
          <p:cNvGrpSpPr/>
          <p:nvPr/>
        </p:nvGrpSpPr>
        <p:grpSpPr>
          <a:xfrm>
            <a:off x="7776113" y="2452452"/>
            <a:ext cx="1414667" cy="1619124"/>
            <a:chOff x="5399820" y="2526307"/>
            <a:chExt cx="1414667" cy="1619124"/>
          </a:xfrm>
        </p:grpSpPr>
        <p:sp>
          <p:nvSpPr>
            <p:cNvPr id="10" name="Shape 1723"/>
            <p:cNvSpPr/>
            <p:nvPr/>
          </p:nvSpPr>
          <p:spPr>
            <a:xfrm rot="18900000">
              <a:off x="5399821" y="2526307"/>
              <a:ext cx="1414666" cy="1414666"/>
            </a:xfrm>
            <a:prstGeom prst="roundRect">
              <a:avLst>
                <a:gd name="adj" fmla="val 15000"/>
              </a:avLst>
            </a:prstGeom>
            <a:solidFill>
              <a:srgbClr val="F6F6F6"/>
            </a:solidFill>
            <a:ln/>
          </p:spPr>
          <p:style>
            <a:lnRef idx="0">
              <a:schemeClr val="accent3"/>
            </a:lnRef>
            <a:fillRef idx="3">
              <a:schemeClr val="accent3"/>
            </a:fillRef>
            <a:effectRef idx="3">
              <a:schemeClr val="accent3"/>
            </a:effectRef>
            <a:fontRef idx="minor">
              <a:schemeClr val="lt1"/>
            </a:fontRef>
          </p:style>
          <p:txBody>
            <a:bodyPr lIns="50800" tIns="50800" rIns="50800" bIns="50800" anchor="ctr"/>
            <a:lstStyle/>
            <a:p>
              <a:pPr lvl="0" algn="l">
                <a:spcBef>
                  <a:spcPts val="4500"/>
                </a:spcBef>
                <a:defRPr sz="2500">
                  <a:latin typeface="Aller Light"/>
                  <a:ea typeface="Aller Light"/>
                  <a:cs typeface="Aller Light"/>
                  <a:sym typeface="Aller Light"/>
                </a:defRPr>
              </a:pPr>
              <a:endParaRPr/>
            </a:p>
          </p:txBody>
        </p:sp>
        <p:grpSp>
          <p:nvGrpSpPr>
            <p:cNvPr id="77" name="Group 76"/>
            <p:cNvGrpSpPr/>
            <p:nvPr/>
          </p:nvGrpSpPr>
          <p:grpSpPr>
            <a:xfrm>
              <a:off x="5399820" y="2730764"/>
              <a:ext cx="1414666" cy="1414667"/>
              <a:chOff x="5399820" y="2730764"/>
              <a:chExt cx="1414666" cy="1414667"/>
            </a:xfrm>
          </p:grpSpPr>
          <p:sp>
            <p:nvSpPr>
              <p:cNvPr id="11" name="Shape 1726"/>
              <p:cNvSpPr/>
              <p:nvPr/>
            </p:nvSpPr>
            <p:spPr>
              <a:xfrm rot="18900000">
                <a:off x="5399820" y="2730764"/>
                <a:ext cx="1414666" cy="1414667"/>
              </a:xfrm>
              <a:prstGeom prst="roundRect">
                <a:avLst>
                  <a:gd name="adj" fmla="val 15000"/>
                </a:avLst>
              </a:prstGeom>
              <a:ln/>
            </p:spPr>
            <p:style>
              <a:lnRef idx="0">
                <a:schemeClr val="accent3"/>
              </a:lnRef>
              <a:fillRef idx="3">
                <a:schemeClr val="accent3"/>
              </a:fillRef>
              <a:effectRef idx="3">
                <a:schemeClr val="accent3"/>
              </a:effectRef>
              <a:fontRef idx="minor">
                <a:schemeClr val="lt1"/>
              </a:fontRef>
            </p:style>
            <p:txBody>
              <a:bodyPr wrap="square" lIns="50800" tIns="50800" rIns="50800" bIns="50800" numCol="1" anchor="ctr">
                <a:noAutofit/>
              </a:bodyPr>
              <a:lstStyle/>
              <a:p>
                <a:pPr lvl="0" algn="l">
                  <a:spcBef>
                    <a:spcPts val="4500"/>
                  </a:spcBef>
                  <a:defRPr sz="2500">
                    <a:latin typeface="Aller Light"/>
                    <a:ea typeface="Aller Light"/>
                    <a:cs typeface="Aller Light"/>
                    <a:sym typeface="Aller Light"/>
                  </a:defRPr>
                </a:pPr>
                <a:endParaRPr/>
              </a:p>
            </p:txBody>
          </p:sp>
          <p:grpSp>
            <p:nvGrpSpPr>
              <p:cNvPr id="40" name="Group 39"/>
              <p:cNvGrpSpPr/>
              <p:nvPr/>
            </p:nvGrpSpPr>
            <p:grpSpPr>
              <a:xfrm>
                <a:off x="5864676" y="3159517"/>
                <a:ext cx="479425" cy="479425"/>
                <a:chOff x="7626075" y="4358074"/>
                <a:chExt cx="479425" cy="479425"/>
              </a:xfrm>
            </p:grpSpPr>
            <p:sp>
              <p:nvSpPr>
                <p:cNvPr id="41" name="Freeform 5"/>
                <p:cNvSpPr>
                  <a:spLocks/>
                </p:cNvSpPr>
                <p:nvPr/>
              </p:nvSpPr>
              <p:spPr bwMode="auto">
                <a:xfrm>
                  <a:off x="7626075" y="4605724"/>
                  <a:ext cx="100013" cy="166688"/>
                </a:xfrm>
                <a:custGeom>
                  <a:avLst/>
                  <a:gdLst>
                    <a:gd name="T0" fmla="*/ 48 w 48"/>
                    <a:gd name="T1" fmla="*/ 64 h 80"/>
                    <a:gd name="T2" fmla="*/ 32 w 48"/>
                    <a:gd name="T3" fmla="*/ 80 h 80"/>
                    <a:gd name="T4" fmla="*/ 16 w 48"/>
                    <a:gd name="T5" fmla="*/ 80 h 80"/>
                    <a:gd name="T6" fmla="*/ 0 w 48"/>
                    <a:gd name="T7" fmla="*/ 64 h 80"/>
                    <a:gd name="T8" fmla="*/ 0 w 48"/>
                    <a:gd name="T9" fmla="*/ 16 h 80"/>
                    <a:gd name="T10" fmla="*/ 16 w 48"/>
                    <a:gd name="T11" fmla="*/ 0 h 80"/>
                    <a:gd name="T12" fmla="*/ 32 w 48"/>
                    <a:gd name="T13" fmla="*/ 0 h 80"/>
                    <a:gd name="T14" fmla="*/ 48 w 48"/>
                    <a:gd name="T15" fmla="*/ 16 h 80"/>
                    <a:gd name="T16" fmla="*/ 48 w 4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0">
                      <a:moveTo>
                        <a:pt x="48" y="64"/>
                      </a:moveTo>
                      <a:cubicBezTo>
                        <a:pt x="48" y="73"/>
                        <a:pt x="41" y="80"/>
                        <a:pt x="32" y="80"/>
                      </a:cubicBezTo>
                      <a:cubicBezTo>
                        <a:pt x="16" y="80"/>
                        <a:pt x="16" y="80"/>
                        <a:pt x="16" y="80"/>
                      </a:cubicBezTo>
                      <a:cubicBezTo>
                        <a:pt x="7" y="80"/>
                        <a:pt x="0" y="73"/>
                        <a:pt x="0" y="64"/>
                      </a:cubicBezTo>
                      <a:cubicBezTo>
                        <a:pt x="0" y="16"/>
                        <a:pt x="0" y="16"/>
                        <a:pt x="0" y="16"/>
                      </a:cubicBezTo>
                      <a:cubicBezTo>
                        <a:pt x="0" y="7"/>
                        <a:pt x="7" y="0"/>
                        <a:pt x="16" y="0"/>
                      </a:cubicBezTo>
                      <a:cubicBezTo>
                        <a:pt x="32" y="0"/>
                        <a:pt x="32" y="0"/>
                        <a:pt x="32" y="0"/>
                      </a:cubicBezTo>
                      <a:cubicBezTo>
                        <a:pt x="41" y="0"/>
                        <a:pt x="48" y="7"/>
                        <a:pt x="48" y="16"/>
                      </a:cubicBezTo>
                      <a:lnTo>
                        <a:pt x="48" y="64"/>
                      </a:ln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p:cNvSpPr>
                  <a:spLocks/>
                </p:cNvSpPr>
                <p:nvPr/>
              </p:nvSpPr>
              <p:spPr bwMode="auto">
                <a:xfrm>
                  <a:off x="8007075" y="4605724"/>
                  <a:ext cx="98425" cy="166688"/>
                </a:xfrm>
                <a:custGeom>
                  <a:avLst/>
                  <a:gdLst>
                    <a:gd name="T0" fmla="*/ 48 w 48"/>
                    <a:gd name="T1" fmla="*/ 64 h 80"/>
                    <a:gd name="T2" fmla="*/ 32 w 48"/>
                    <a:gd name="T3" fmla="*/ 80 h 80"/>
                    <a:gd name="T4" fmla="*/ 16 w 48"/>
                    <a:gd name="T5" fmla="*/ 80 h 80"/>
                    <a:gd name="T6" fmla="*/ 0 w 48"/>
                    <a:gd name="T7" fmla="*/ 64 h 80"/>
                    <a:gd name="T8" fmla="*/ 0 w 48"/>
                    <a:gd name="T9" fmla="*/ 16 h 80"/>
                    <a:gd name="T10" fmla="*/ 16 w 48"/>
                    <a:gd name="T11" fmla="*/ 0 h 80"/>
                    <a:gd name="T12" fmla="*/ 32 w 48"/>
                    <a:gd name="T13" fmla="*/ 0 h 80"/>
                    <a:gd name="T14" fmla="*/ 48 w 48"/>
                    <a:gd name="T15" fmla="*/ 16 h 80"/>
                    <a:gd name="T16" fmla="*/ 48 w 4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0">
                      <a:moveTo>
                        <a:pt x="48" y="64"/>
                      </a:moveTo>
                      <a:cubicBezTo>
                        <a:pt x="48" y="73"/>
                        <a:pt x="41" y="80"/>
                        <a:pt x="32" y="80"/>
                      </a:cubicBezTo>
                      <a:cubicBezTo>
                        <a:pt x="16" y="80"/>
                        <a:pt x="16" y="80"/>
                        <a:pt x="16" y="80"/>
                      </a:cubicBezTo>
                      <a:cubicBezTo>
                        <a:pt x="7" y="80"/>
                        <a:pt x="0" y="73"/>
                        <a:pt x="0" y="64"/>
                      </a:cubicBezTo>
                      <a:cubicBezTo>
                        <a:pt x="0" y="16"/>
                        <a:pt x="0" y="16"/>
                        <a:pt x="0" y="16"/>
                      </a:cubicBezTo>
                      <a:cubicBezTo>
                        <a:pt x="0" y="7"/>
                        <a:pt x="7" y="0"/>
                        <a:pt x="16" y="0"/>
                      </a:cubicBezTo>
                      <a:cubicBezTo>
                        <a:pt x="32" y="0"/>
                        <a:pt x="32" y="0"/>
                        <a:pt x="32" y="0"/>
                      </a:cubicBezTo>
                      <a:cubicBezTo>
                        <a:pt x="41" y="0"/>
                        <a:pt x="48" y="7"/>
                        <a:pt x="48" y="16"/>
                      </a:cubicBezTo>
                      <a:lnTo>
                        <a:pt x="48" y="64"/>
                      </a:ln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p:cNvSpPr>
                  <a:spLocks/>
                </p:cNvSpPr>
                <p:nvPr/>
              </p:nvSpPr>
              <p:spPr bwMode="auto">
                <a:xfrm>
                  <a:off x="7626075" y="4358074"/>
                  <a:ext cx="479425" cy="287338"/>
                </a:xfrm>
                <a:custGeom>
                  <a:avLst/>
                  <a:gdLst>
                    <a:gd name="T0" fmla="*/ 0 w 232"/>
                    <a:gd name="T1" fmla="*/ 139 h 139"/>
                    <a:gd name="T2" fmla="*/ 0 w 232"/>
                    <a:gd name="T3" fmla="*/ 116 h 139"/>
                    <a:gd name="T4" fmla="*/ 116 w 232"/>
                    <a:gd name="T5" fmla="*/ 0 h 139"/>
                    <a:gd name="T6" fmla="*/ 232 w 232"/>
                    <a:gd name="T7" fmla="*/ 116 h 139"/>
                    <a:gd name="T8" fmla="*/ 232 w 232"/>
                    <a:gd name="T9" fmla="*/ 139 h 139"/>
                  </a:gdLst>
                  <a:ahLst/>
                  <a:cxnLst>
                    <a:cxn ang="0">
                      <a:pos x="T0" y="T1"/>
                    </a:cxn>
                    <a:cxn ang="0">
                      <a:pos x="T2" y="T3"/>
                    </a:cxn>
                    <a:cxn ang="0">
                      <a:pos x="T4" y="T5"/>
                    </a:cxn>
                    <a:cxn ang="0">
                      <a:pos x="T6" y="T7"/>
                    </a:cxn>
                    <a:cxn ang="0">
                      <a:pos x="T8" y="T9"/>
                    </a:cxn>
                  </a:cxnLst>
                  <a:rect l="0" t="0" r="r" b="b"/>
                  <a:pathLst>
                    <a:path w="232" h="139">
                      <a:moveTo>
                        <a:pt x="0" y="139"/>
                      </a:moveTo>
                      <a:cubicBezTo>
                        <a:pt x="0" y="116"/>
                        <a:pt x="0" y="116"/>
                        <a:pt x="0" y="116"/>
                      </a:cubicBezTo>
                      <a:cubicBezTo>
                        <a:pt x="0" y="52"/>
                        <a:pt x="52" y="0"/>
                        <a:pt x="116" y="0"/>
                      </a:cubicBezTo>
                      <a:cubicBezTo>
                        <a:pt x="180" y="0"/>
                        <a:pt x="232" y="52"/>
                        <a:pt x="232" y="116"/>
                      </a:cubicBezTo>
                      <a:cubicBezTo>
                        <a:pt x="232" y="139"/>
                        <a:pt x="232" y="139"/>
                        <a:pt x="232" y="139"/>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Rectangle 8"/>
                <p:cNvSpPr>
                  <a:spLocks noChangeArrowheads="1"/>
                </p:cNvSpPr>
                <p:nvPr/>
              </p:nvSpPr>
              <p:spPr bwMode="auto">
                <a:xfrm>
                  <a:off x="7840388" y="4821624"/>
                  <a:ext cx="50800" cy="15875"/>
                </a:xfrm>
                <a:prstGeom prst="rect">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p:cNvSpPr>
                  <a:spLocks/>
                </p:cNvSpPr>
                <p:nvPr/>
              </p:nvSpPr>
              <p:spPr bwMode="auto">
                <a:xfrm>
                  <a:off x="7883250" y="4615249"/>
                  <a:ext cx="222250" cy="222250"/>
                </a:xfrm>
                <a:custGeom>
                  <a:avLst/>
                  <a:gdLst>
                    <a:gd name="T0" fmla="*/ 140 w 140"/>
                    <a:gd name="T1" fmla="*/ 0 h 140"/>
                    <a:gd name="T2" fmla="*/ 140 w 140"/>
                    <a:gd name="T3" fmla="*/ 100 h 140"/>
                    <a:gd name="T4" fmla="*/ 40 w 140"/>
                    <a:gd name="T5" fmla="*/ 140 h 140"/>
                    <a:gd name="T6" fmla="*/ 0 w 140"/>
                    <a:gd name="T7" fmla="*/ 140 h 140"/>
                  </a:gdLst>
                  <a:ahLst/>
                  <a:cxnLst>
                    <a:cxn ang="0">
                      <a:pos x="T0" y="T1"/>
                    </a:cxn>
                    <a:cxn ang="0">
                      <a:pos x="T2" y="T3"/>
                    </a:cxn>
                    <a:cxn ang="0">
                      <a:pos x="T4" y="T5"/>
                    </a:cxn>
                    <a:cxn ang="0">
                      <a:pos x="T6" y="T7"/>
                    </a:cxn>
                  </a:cxnLst>
                  <a:rect l="0" t="0" r="r" b="b"/>
                  <a:pathLst>
                    <a:path w="140" h="140">
                      <a:moveTo>
                        <a:pt x="140" y="0"/>
                      </a:moveTo>
                      <a:lnTo>
                        <a:pt x="140" y="100"/>
                      </a:lnTo>
                      <a:lnTo>
                        <a:pt x="40" y="140"/>
                      </a:lnTo>
                      <a:lnTo>
                        <a:pt x="0" y="140"/>
                      </a:ln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84" name="Group 83"/>
          <p:cNvGrpSpPr/>
          <p:nvPr/>
        </p:nvGrpSpPr>
        <p:grpSpPr>
          <a:xfrm>
            <a:off x="10004838" y="2563438"/>
            <a:ext cx="1414666" cy="1619124"/>
            <a:chOff x="9576905" y="2452453"/>
            <a:chExt cx="1414666" cy="1619124"/>
          </a:xfrm>
        </p:grpSpPr>
        <p:sp>
          <p:nvSpPr>
            <p:cNvPr id="18" name="Shape 1725"/>
            <p:cNvSpPr/>
            <p:nvPr/>
          </p:nvSpPr>
          <p:spPr>
            <a:xfrm rot="18900000">
              <a:off x="9576905" y="2452453"/>
              <a:ext cx="1414666" cy="1414666"/>
            </a:xfrm>
            <a:prstGeom prst="roundRect">
              <a:avLst>
                <a:gd name="adj" fmla="val 15000"/>
              </a:avLst>
            </a:prstGeom>
            <a:solidFill>
              <a:srgbClr val="F6F6F6"/>
            </a:solidFill>
            <a:ln/>
          </p:spPr>
          <p:style>
            <a:lnRef idx="0">
              <a:schemeClr val="accent5"/>
            </a:lnRef>
            <a:fillRef idx="3">
              <a:schemeClr val="accent5"/>
            </a:fillRef>
            <a:effectRef idx="3">
              <a:schemeClr val="accent5"/>
            </a:effectRef>
            <a:fontRef idx="minor">
              <a:schemeClr val="lt1"/>
            </a:fontRef>
          </p:style>
          <p:txBody>
            <a:bodyPr lIns="50800" tIns="50800" rIns="50800" bIns="50800" anchor="ctr"/>
            <a:lstStyle/>
            <a:p>
              <a:pPr lvl="0" algn="l">
                <a:spcBef>
                  <a:spcPts val="4500"/>
                </a:spcBef>
                <a:defRPr sz="2500">
                  <a:latin typeface="Aller Light"/>
                  <a:ea typeface="Aller Light"/>
                  <a:cs typeface="Aller Light"/>
                  <a:sym typeface="Aller Light"/>
                </a:defRPr>
              </a:pPr>
              <a:endParaRPr/>
            </a:p>
          </p:txBody>
        </p:sp>
        <p:grpSp>
          <p:nvGrpSpPr>
            <p:cNvPr id="79" name="Group 78"/>
            <p:cNvGrpSpPr/>
            <p:nvPr/>
          </p:nvGrpSpPr>
          <p:grpSpPr>
            <a:xfrm>
              <a:off x="9576905" y="2656910"/>
              <a:ext cx="1414666" cy="1414667"/>
              <a:chOff x="9576905" y="2656910"/>
              <a:chExt cx="1414666" cy="1414667"/>
            </a:xfrm>
          </p:grpSpPr>
          <p:sp>
            <p:nvSpPr>
              <p:cNvPr id="19" name="Shape 1738"/>
              <p:cNvSpPr/>
              <p:nvPr/>
            </p:nvSpPr>
            <p:spPr>
              <a:xfrm rot="18900000">
                <a:off x="9576905" y="2656910"/>
                <a:ext cx="1414666" cy="1414667"/>
              </a:xfrm>
              <a:prstGeom prst="roundRect">
                <a:avLst>
                  <a:gd name="adj" fmla="val 15000"/>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wrap="square" lIns="50800" tIns="50800" rIns="50800" bIns="50800" numCol="1" anchor="ctr">
                <a:noAutofit/>
              </a:bodyPr>
              <a:lstStyle/>
              <a:p>
                <a:pPr lvl="0" algn="l">
                  <a:spcBef>
                    <a:spcPts val="4500"/>
                  </a:spcBef>
                  <a:defRPr sz="2500">
                    <a:latin typeface="Aller Light"/>
                    <a:ea typeface="Aller Light"/>
                    <a:cs typeface="Aller Light"/>
                    <a:sym typeface="Aller Light"/>
                  </a:defRPr>
                </a:pPr>
                <a:endParaRPr/>
              </a:p>
            </p:txBody>
          </p:sp>
          <p:grpSp>
            <p:nvGrpSpPr>
              <p:cNvPr id="46" name="Group 45"/>
              <p:cNvGrpSpPr/>
              <p:nvPr/>
            </p:nvGrpSpPr>
            <p:grpSpPr>
              <a:xfrm>
                <a:off x="10044525" y="3184061"/>
                <a:ext cx="479425" cy="479425"/>
                <a:chOff x="9445350" y="4358074"/>
                <a:chExt cx="479425" cy="479425"/>
              </a:xfrm>
              <a:noFill/>
            </p:grpSpPr>
            <p:sp>
              <p:nvSpPr>
                <p:cNvPr id="47" name="Freeform 184"/>
                <p:cNvSpPr>
                  <a:spLocks/>
                </p:cNvSpPr>
                <p:nvPr/>
              </p:nvSpPr>
              <p:spPr bwMode="auto">
                <a:xfrm>
                  <a:off x="9545363" y="4407287"/>
                  <a:ext cx="315913" cy="100013"/>
                </a:xfrm>
                <a:custGeom>
                  <a:avLst/>
                  <a:gdLst>
                    <a:gd name="T0" fmla="*/ 153 w 153"/>
                    <a:gd name="T1" fmla="*/ 48 h 48"/>
                    <a:gd name="T2" fmla="*/ 0 w 153"/>
                    <a:gd name="T3" fmla="*/ 48 h 48"/>
                    <a:gd name="T4" fmla="*/ 0 w 153"/>
                    <a:gd name="T5" fmla="*/ 48 h 48"/>
                    <a:gd name="T6" fmla="*/ 0 w 153"/>
                    <a:gd name="T7" fmla="*/ 0 h 48"/>
                    <a:gd name="T8" fmla="*/ 0 w 153"/>
                    <a:gd name="T9" fmla="*/ 0 h 48"/>
                    <a:gd name="T10" fmla="*/ 153 w 153"/>
                    <a:gd name="T11" fmla="*/ 0 h 48"/>
                  </a:gdLst>
                  <a:ahLst/>
                  <a:cxnLst>
                    <a:cxn ang="0">
                      <a:pos x="T0" y="T1"/>
                    </a:cxn>
                    <a:cxn ang="0">
                      <a:pos x="T2" y="T3"/>
                    </a:cxn>
                    <a:cxn ang="0">
                      <a:pos x="T4" y="T5"/>
                    </a:cxn>
                    <a:cxn ang="0">
                      <a:pos x="T6" y="T7"/>
                    </a:cxn>
                    <a:cxn ang="0">
                      <a:pos x="T8" y="T9"/>
                    </a:cxn>
                    <a:cxn ang="0">
                      <a:pos x="T10" y="T11"/>
                    </a:cxn>
                  </a:cxnLst>
                  <a:rect l="0" t="0" r="r" b="b"/>
                  <a:pathLst>
                    <a:path w="153" h="48">
                      <a:moveTo>
                        <a:pt x="153" y="48"/>
                      </a:moveTo>
                      <a:cubicBezTo>
                        <a:pt x="0" y="48"/>
                        <a:pt x="0" y="48"/>
                        <a:pt x="0" y="48"/>
                      </a:cubicBezTo>
                      <a:cubicBezTo>
                        <a:pt x="0" y="48"/>
                        <a:pt x="0" y="48"/>
                        <a:pt x="0" y="48"/>
                      </a:cubicBezTo>
                      <a:cubicBezTo>
                        <a:pt x="0" y="0"/>
                        <a:pt x="0" y="0"/>
                        <a:pt x="0" y="0"/>
                      </a:cubicBezTo>
                      <a:cubicBezTo>
                        <a:pt x="0" y="0"/>
                        <a:pt x="0" y="0"/>
                        <a:pt x="0" y="0"/>
                      </a:cubicBezTo>
                      <a:cubicBezTo>
                        <a:pt x="153" y="0"/>
                        <a:pt x="153" y="0"/>
                        <a:pt x="153" y="0"/>
                      </a:cubicBezTo>
                    </a:path>
                  </a:pathLst>
                </a:custGeom>
                <a:grp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85"/>
                <p:cNvSpPr>
                  <a:spLocks/>
                </p:cNvSpPr>
                <p:nvPr/>
              </p:nvSpPr>
              <p:spPr bwMode="auto">
                <a:xfrm>
                  <a:off x="9861275" y="4407287"/>
                  <a:ext cx="63500" cy="100013"/>
                </a:xfrm>
                <a:custGeom>
                  <a:avLst/>
                  <a:gdLst>
                    <a:gd name="T0" fmla="*/ 0 w 40"/>
                    <a:gd name="T1" fmla="*/ 0 h 63"/>
                    <a:gd name="T2" fmla="*/ 40 w 40"/>
                    <a:gd name="T3" fmla="*/ 32 h 63"/>
                    <a:gd name="T4" fmla="*/ 0 w 40"/>
                    <a:gd name="T5" fmla="*/ 63 h 63"/>
                  </a:gdLst>
                  <a:ahLst/>
                  <a:cxnLst>
                    <a:cxn ang="0">
                      <a:pos x="T0" y="T1"/>
                    </a:cxn>
                    <a:cxn ang="0">
                      <a:pos x="T2" y="T3"/>
                    </a:cxn>
                    <a:cxn ang="0">
                      <a:pos x="T4" y="T5"/>
                    </a:cxn>
                  </a:cxnLst>
                  <a:rect l="0" t="0" r="r" b="b"/>
                  <a:pathLst>
                    <a:path w="40" h="63">
                      <a:moveTo>
                        <a:pt x="0" y="0"/>
                      </a:moveTo>
                      <a:lnTo>
                        <a:pt x="40" y="32"/>
                      </a:lnTo>
                      <a:lnTo>
                        <a:pt x="0" y="63"/>
                      </a:lnTo>
                    </a:path>
                  </a:pathLst>
                </a:custGeom>
                <a:grp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86"/>
                <p:cNvSpPr>
                  <a:spLocks/>
                </p:cNvSpPr>
                <p:nvPr/>
              </p:nvSpPr>
              <p:spPr bwMode="auto">
                <a:xfrm>
                  <a:off x="9510438" y="4573974"/>
                  <a:ext cx="315913" cy="98425"/>
                </a:xfrm>
                <a:custGeom>
                  <a:avLst/>
                  <a:gdLst>
                    <a:gd name="T0" fmla="*/ 0 w 153"/>
                    <a:gd name="T1" fmla="*/ 0 h 48"/>
                    <a:gd name="T2" fmla="*/ 153 w 153"/>
                    <a:gd name="T3" fmla="*/ 0 h 48"/>
                    <a:gd name="T4" fmla="*/ 153 w 153"/>
                    <a:gd name="T5" fmla="*/ 0 h 48"/>
                    <a:gd name="T6" fmla="*/ 153 w 153"/>
                    <a:gd name="T7" fmla="*/ 48 h 48"/>
                    <a:gd name="T8" fmla="*/ 153 w 153"/>
                    <a:gd name="T9" fmla="*/ 48 h 48"/>
                    <a:gd name="T10" fmla="*/ 0 w 153"/>
                    <a:gd name="T11" fmla="*/ 48 h 48"/>
                  </a:gdLst>
                  <a:ahLst/>
                  <a:cxnLst>
                    <a:cxn ang="0">
                      <a:pos x="T0" y="T1"/>
                    </a:cxn>
                    <a:cxn ang="0">
                      <a:pos x="T2" y="T3"/>
                    </a:cxn>
                    <a:cxn ang="0">
                      <a:pos x="T4" y="T5"/>
                    </a:cxn>
                    <a:cxn ang="0">
                      <a:pos x="T6" y="T7"/>
                    </a:cxn>
                    <a:cxn ang="0">
                      <a:pos x="T8" y="T9"/>
                    </a:cxn>
                    <a:cxn ang="0">
                      <a:pos x="T10" y="T11"/>
                    </a:cxn>
                  </a:cxnLst>
                  <a:rect l="0" t="0" r="r" b="b"/>
                  <a:pathLst>
                    <a:path w="153" h="48">
                      <a:moveTo>
                        <a:pt x="0" y="0"/>
                      </a:moveTo>
                      <a:cubicBezTo>
                        <a:pt x="153" y="0"/>
                        <a:pt x="153" y="0"/>
                        <a:pt x="153" y="0"/>
                      </a:cubicBezTo>
                      <a:cubicBezTo>
                        <a:pt x="153" y="0"/>
                        <a:pt x="153" y="0"/>
                        <a:pt x="153" y="0"/>
                      </a:cubicBezTo>
                      <a:cubicBezTo>
                        <a:pt x="153" y="48"/>
                        <a:pt x="153" y="48"/>
                        <a:pt x="153" y="48"/>
                      </a:cubicBezTo>
                      <a:cubicBezTo>
                        <a:pt x="153" y="48"/>
                        <a:pt x="153" y="48"/>
                        <a:pt x="153" y="48"/>
                      </a:cubicBezTo>
                      <a:cubicBezTo>
                        <a:pt x="0" y="48"/>
                        <a:pt x="0" y="48"/>
                        <a:pt x="0" y="48"/>
                      </a:cubicBezTo>
                    </a:path>
                  </a:pathLst>
                </a:custGeom>
                <a:grp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87"/>
                <p:cNvSpPr>
                  <a:spLocks/>
                </p:cNvSpPr>
                <p:nvPr/>
              </p:nvSpPr>
              <p:spPr bwMode="auto">
                <a:xfrm>
                  <a:off x="9445350" y="4573974"/>
                  <a:ext cx="65088" cy="98425"/>
                </a:xfrm>
                <a:custGeom>
                  <a:avLst/>
                  <a:gdLst>
                    <a:gd name="T0" fmla="*/ 41 w 41"/>
                    <a:gd name="T1" fmla="*/ 62 h 62"/>
                    <a:gd name="T2" fmla="*/ 0 w 41"/>
                    <a:gd name="T3" fmla="*/ 31 h 62"/>
                    <a:gd name="T4" fmla="*/ 41 w 41"/>
                    <a:gd name="T5" fmla="*/ 0 h 62"/>
                  </a:gdLst>
                  <a:ahLst/>
                  <a:cxnLst>
                    <a:cxn ang="0">
                      <a:pos x="T0" y="T1"/>
                    </a:cxn>
                    <a:cxn ang="0">
                      <a:pos x="T2" y="T3"/>
                    </a:cxn>
                    <a:cxn ang="0">
                      <a:pos x="T4" y="T5"/>
                    </a:cxn>
                  </a:cxnLst>
                  <a:rect l="0" t="0" r="r" b="b"/>
                  <a:pathLst>
                    <a:path w="41" h="62">
                      <a:moveTo>
                        <a:pt x="41" y="62"/>
                      </a:moveTo>
                      <a:lnTo>
                        <a:pt x="0" y="31"/>
                      </a:lnTo>
                      <a:lnTo>
                        <a:pt x="41" y="0"/>
                      </a:lnTo>
                    </a:path>
                  </a:pathLst>
                </a:custGeom>
                <a:grp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Line 188"/>
                <p:cNvSpPr>
                  <a:spLocks noChangeShapeType="1"/>
                </p:cNvSpPr>
                <p:nvPr/>
              </p:nvSpPr>
              <p:spPr bwMode="auto">
                <a:xfrm>
                  <a:off x="9685063" y="4358074"/>
                  <a:ext cx="0" cy="46038"/>
                </a:xfrm>
                <a:prstGeom prst="line">
                  <a:avLst/>
                </a:prstGeom>
                <a:grp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Line 189"/>
                <p:cNvSpPr>
                  <a:spLocks noChangeShapeType="1"/>
                </p:cNvSpPr>
                <p:nvPr/>
              </p:nvSpPr>
              <p:spPr bwMode="auto">
                <a:xfrm>
                  <a:off x="9685063" y="4508887"/>
                  <a:ext cx="0" cy="60325"/>
                </a:xfrm>
                <a:prstGeom prst="line">
                  <a:avLst/>
                </a:prstGeom>
                <a:grp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Line 190"/>
                <p:cNvSpPr>
                  <a:spLocks noChangeShapeType="1"/>
                </p:cNvSpPr>
                <p:nvPr/>
              </p:nvSpPr>
              <p:spPr bwMode="auto">
                <a:xfrm>
                  <a:off x="9685063" y="4672399"/>
                  <a:ext cx="0" cy="165100"/>
                </a:xfrm>
                <a:prstGeom prst="line">
                  <a:avLst/>
                </a:prstGeom>
                <a:grp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55" name="Group 54"/>
          <p:cNvGrpSpPr/>
          <p:nvPr/>
        </p:nvGrpSpPr>
        <p:grpSpPr>
          <a:xfrm>
            <a:off x="855296" y="940392"/>
            <a:ext cx="2332102" cy="1156901"/>
            <a:chOff x="713654" y="1747555"/>
            <a:chExt cx="2332102" cy="1156901"/>
          </a:xfrm>
        </p:grpSpPr>
        <p:sp>
          <p:nvSpPr>
            <p:cNvPr id="56" name="Text Placeholder 32"/>
            <p:cNvSpPr txBox="1">
              <a:spLocks/>
            </p:cNvSpPr>
            <p:nvPr/>
          </p:nvSpPr>
          <p:spPr>
            <a:xfrm>
              <a:off x="713654" y="2235577"/>
              <a:ext cx="2332102"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dirty="0"/>
                <a:t>Future overflow of sewage drain could be avoided</a:t>
              </a:r>
            </a:p>
          </p:txBody>
        </p:sp>
        <p:sp>
          <p:nvSpPr>
            <p:cNvPr id="57" name="TextBox 56"/>
            <p:cNvSpPr txBox="1"/>
            <p:nvPr/>
          </p:nvSpPr>
          <p:spPr>
            <a:xfrm>
              <a:off x="1574111" y="1747555"/>
              <a:ext cx="407163" cy="461665"/>
            </a:xfrm>
            <a:prstGeom prst="rect">
              <a:avLst/>
            </a:prstGeom>
            <a:noFill/>
          </p:spPr>
          <p:txBody>
            <a:bodyPr wrap="none" lIns="0" tIns="0" rIns="0" bIns="0" rtlCol="0">
              <a:spAutoFit/>
            </a:bodyPr>
            <a:lstStyle/>
            <a:p>
              <a:pPr algn="ctr"/>
              <a:r>
                <a:rPr lang="en-AU" sz="3000" b="1" dirty="0">
                  <a:solidFill>
                    <a:schemeClr val="accent1"/>
                  </a:solidFill>
                  <a:latin typeface="Source Sans Pro" panose="020B0503030403020204" pitchFamily="34" charset="0"/>
                  <a:ea typeface="Roboto Medium" panose="02000000000000000000" pitchFamily="2" charset="0"/>
                  <a:cs typeface="Roboto Medium" panose="02000000000000000000" pitchFamily="2" charset="0"/>
                </a:rPr>
                <a:t>01</a:t>
              </a:r>
              <a:endParaRPr lang="en-US" sz="3000" b="1" dirty="0">
                <a:solidFill>
                  <a:schemeClr val="accent1"/>
                </a:solidFill>
                <a:latin typeface="Source Sans Pro" panose="020B0503030403020204" pitchFamily="34" charset="0"/>
                <a:ea typeface="Roboto Medium" panose="02000000000000000000" pitchFamily="2" charset="0"/>
                <a:cs typeface="Roboto Medium" panose="02000000000000000000" pitchFamily="2" charset="0"/>
              </a:endParaRPr>
            </a:p>
          </p:txBody>
        </p:sp>
      </p:grpSp>
      <p:grpSp>
        <p:nvGrpSpPr>
          <p:cNvPr id="58" name="Group 57"/>
          <p:cNvGrpSpPr/>
          <p:nvPr/>
        </p:nvGrpSpPr>
        <p:grpSpPr>
          <a:xfrm>
            <a:off x="5121935" y="984575"/>
            <a:ext cx="2361190" cy="1174890"/>
            <a:chOff x="3669571" y="1729566"/>
            <a:chExt cx="2361190" cy="1174890"/>
          </a:xfrm>
        </p:grpSpPr>
        <p:sp>
          <p:nvSpPr>
            <p:cNvPr id="59" name="Text Placeholder 32"/>
            <p:cNvSpPr txBox="1">
              <a:spLocks/>
            </p:cNvSpPr>
            <p:nvPr/>
          </p:nvSpPr>
          <p:spPr>
            <a:xfrm>
              <a:off x="3669571" y="2235577"/>
              <a:ext cx="2361190"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900" dirty="0">
                  <a:solidFill>
                    <a:srgbClr val="656D78"/>
                  </a:solidFill>
                  <a:latin typeface="Source Sans Pro Light" panose="020B0403030403020204" pitchFamily="34" charset="0"/>
                </a:rPr>
                <a:t>.</a:t>
              </a:r>
              <a:endParaRPr lang="en-US" sz="9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4532577" y="1729566"/>
              <a:ext cx="407163" cy="461665"/>
            </a:xfrm>
            <a:prstGeom prst="rect">
              <a:avLst/>
            </a:prstGeom>
            <a:noFill/>
          </p:spPr>
          <p:txBody>
            <a:bodyPr wrap="none" lIns="0" tIns="0" rIns="0" bIns="0" rtlCol="0">
              <a:spAutoFit/>
            </a:bodyPr>
            <a:lstStyle/>
            <a:p>
              <a:pPr algn="ctr"/>
              <a:r>
                <a:rPr lang="en-AU" sz="3000" b="1" dirty="0">
                  <a:solidFill>
                    <a:schemeClr val="accent3"/>
                  </a:solidFill>
                  <a:latin typeface="Source Sans Pro" panose="020B0503030403020204" pitchFamily="34" charset="0"/>
                  <a:ea typeface="Roboto Medium" panose="02000000000000000000" pitchFamily="2" charset="0"/>
                  <a:cs typeface="Roboto Medium" panose="02000000000000000000" pitchFamily="2" charset="0"/>
                </a:rPr>
                <a:t>04</a:t>
              </a:r>
              <a:endParaRPr lang="en-US" sz="3000" b="1" dirty="0">
                <a:solidFill>
                  <a:schemeClr val="accent3"/>
                </a:solidFill>
                <a:latin typeface="Source Sans Pro" panose="020B0503030403020204" pitchFamily="34" charset="0"/>
                <a:ea typeface="Roboto Medium" panose="02000000000000000000" pitchFamily="2" charset="0"/>
                <a:cs typeface="Roboto Medium" panose="02000000000000000000" pitchFamily="2" charset="0"/>
              </a:endParaRPr>
            </a:p>
          </p:txBody>
        </p:sp>
      </p:grpSp>
      <p:grpSp>
        <p:nvGrpSpPr>
          <p:cNvPr id="61" name="Group 60"/>
          <p:cNvGrpSpPr/>
          <p:nvPr/>
        </p:nvGrpSpPr>
        <p:grpSpPr>
          <a:xfrm>
            <a:off x="9606223" y="1113550"/>
            <a:ext cx="2283039" cy="1156901"/>
            <a:chOff x="6442553" y="1747555"/>
            <a:chExt cx="2283039" cy="1156901"/>
          </a:xfrm>
        </p:grpSpPr>
        <p:sp>
          <p:nvSpPr>
            <p:cNvPr id="62" name="Text Placeholder 32"/>
            <p:cNvSpPr txBox="1">
              <a:spLocks/>
            </p:cNvSpPr>
            <p:nvPr/>
          </p:nvSpPr>
          <p:spPr>
            <a:xfrm>
              <a:off x="6442553" y="2235577"/>
              <a:ext cx="2283039"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dirty="0"/>
                <a:t>Maintenance requirement alert</a:t>
              </a:r>
            </a:p>
          </p:txBody>
        </p:sp>
        <p:sp>
          <p:nvSpPr>
            <p:cNvPr id="63" name="TextBox 62"/>
            <p:cNvSpPr txBox="1"/>
            <p:nvPr/>
          </p:nvSpPr>
          <p:spPr>
            <a:xfrm>
              <a:off x="7335300" y="1747555"/>
              <a:ext cx="426400" cy="461665"/>
            </a:xfrm>
            <a:prstGeom prst="rect">
              <a:avLst/>
            </a:prstGeom>
            <a:noFill/>
          </p:spPr>
          <p:txBody>
            <a:bodyPr wrap="none" lIns="0" tIns="0" rIns="0" bIns="0" rtlCol="0">
              <a:spAutoFit/>
            </a:bodyPr>
            <a:lstStyle/>
            <a:p>
              <a:pPr algn="ctr"/>
              <a:r>
                <a:rPr lang="en-AU" sz="3000" b="1" dirty="0">
                  <a:solidFill>
                    <a:schemeClr val="accent3">
                      <a:lumMod val="75000"/>
                    </a:schemeClr>
                  </a:solidFill>
                  <a:latin typeface="Source Sans Pro" panose="020B0503030403020204" pitchFamily="34" charset="0"/>
                  <a:ea typeface="Roboto Medium" panose="02000000000000000000" pitchFamily="2" charset="0"/>
                  <a:cs typeface="Roboto Medium" panose="02000000000000000000" pitchFamily="2" charset="0"/>
                </a:rPr>
                <a:t>05</a:t>
              </a:r>
              <a:endParaRPr lang="en-US" sz="3000" b="1" dirty="0">
                <a:solidFill>
                  <a:schemeClr val="accent3">
                    <a:lumMod val="75000"/>
                  </a:schemeClr>
                </a:solidFill>
                <a:latin typeface="Source Sans Pro" panose="020B0503030403020204" pitchFamily="34" charset="0"/>
                <a:ea typeface="Roboto Medium" panose="02000000000000000000" pitchFamily="2" charset="0"/>
                <a:cs typeface="Roboto Medium" panose="02000000000000000000" pitchFamily="2" charset="0"/>
              </a:endParaRPr>
            </a:p>
          </p:txBody>
        </p:sp>
      </p:grpSp>
      <p:grpSp>
        <p:nvGrpSpPr>
          <p:cNvPr id="64" name="Group 63"/>
          <p:cNvGrpSpPr/>
          <p:nvPr/>
        </p:nvGrpSpPr>
        <p:grpSpPr>
          <a:xfrm>
            <a:off x="2823587" y="4738684"/>
            <a:ext cx="2542233" cy="1156901"/>
            <a:chOff x="1917575" y="5031554"/>
            <a:chExt cx="2542233" cy="1156901"/>
          </a:xfrm>
        </p:grpSpPr>
        <p:sp>
          <p:nvSpPr>
            <p:cNvPr id="65" name="Text Placeholder 32"/>
            <p:cNvSpPr txBox="1">
              <a:spLocks/>
            </p:cNvSpPr>
            <p:nvPr/>
          </p:nvSpPr>
          <p:spPr>
            <a:xfrm>
              <a:off x="1917575" y="5519576"/>
              <a:ext cx="2542233"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1600" dirty="0"/>
                <a:t>An dependable survey report from long time real time data</a:t>
              </a:r>
            </a:p>
            <a:p>
              <a:pPr marL="0" indent="0" algn="ctr">
                <a:lnSpc>
                  <a:spcPct val="130000"/>
                </a:lnSpc>
                <a:buNone/>
              </a:pPr>
              <a:r>
                <a:rPr lang="en-US" sz="900" dirty="0">
                  <a:solidFill>
                    <a:srgbClr val="656D78"/>
                  </a:solidFill>
                  <a:latin typeface="Source Sans Pro Light" panose="020B0403030403020204" pitchFamily="34" charset="0"/>
                </a:rPr>
                <a:t>.</a:t>
              </a:r>
              <a:endParaRPr lang="en-US" sz="9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66" name="TextBox 65"/>
            <p:cNvSpPr txBox="1"/>
            <p:nvPr/>
          </p:nvSpPr>
          <p:spPr>
            <a:xfrm>
              <a:off x="2910210" y="5031554"/>
              <a:ext cx="407163" cy="461665"/>
            </a:xfrm>
            <a:prstGeom prst="rect">
              <a:avLst/>
            </a:prstGeom>
            <a:noFill/>
          </p:spPr>
          <p:txBody>
            <a:bodyPr wrap="none" lIns="0" tIns="0" rIns="0" bIns="0" rtlCol="0">
              <a:spAutoFit/>
            </a:bodyPr>
            <a:lstStyle/>
            <a:p>
              <a:pPr algn="ctr"/>
              <a:r>
                <a:rPr lang="en-AU" sz="3000" b="1" dirty="0">
                  <a:solidFill>
                    <a:schemeClr val="accent2"/>
                  </a:solidFill>
                  <a:latin typeface="Source Sans Pro" panose="020B0503030403020204" pitchFamily="34" charset="0"/>
                  <a:ea typeface="Roboto Medium" panose="02000000000000000000" pitchFamily="2" charset="0"/>
                  <a:cs typeface="Roboto Medium" panose="02000000000000000000" pitchFamily="2" charset="0"/>
                </a:rPr>
                <a:t>02</a:t>
              </a:r>
              <a:endParaRPr lang="en-US" sz="3000" b="1" dirty="0">
                <a:solidFill>
                  <a:schemeClr val="accent2"/>
                </a:solidFill>
                <a:latin typeface="Source Sans Pro" panose="020B0503030403020204" pitchFamily="34" charset="0"/>
                <a:ea typeface="Roboto Medium" panose="02000000000000000000" pitchFamily="2" charset="0"/>
                <a:cs typeface="Roboto Medium" panose="02000000000000000000" pitchFamily="2" charset="0"/>
              </a:endParaRPr>
            </a:p>
          </p:txBody>
        </p:sp>
      </p:grpSp>
      <p:grpSp>
        <p:nvGrpSpPr>
          <p:cNvPr id="67" name="Group 66"/>
          <p:cNvGrpSpPr/>
          <p:nvPr/>
        </p:nvGrpSpPr>
        <p:grpSpPr>
          <a:xfrm>
            <a:off x="7524112" y="4507852"/>
            <a:ext cx="2715158" cy="1156901"/>
            <a:chOff x="5152343" y="5031554"/>
            <a:chExt cx="2715158" cy="1156901"/>
          </a:xfrm>
        </p:grpSpPr>
        <p:sp>
          <p:nvSpPr>
            <p:cNvPr id="68" name="Text Placeholder 32"/>
            <p:cNvSpPr txBox="1">
              <a:spLocks/>
            </p:cNvSpPr>
            <p:nvPr/>
          </p:nvSpPr>
          <p:spPr>
            <a:xfrm>
              <a:off x="5152343" y="5519576"/>
              <a:ext cx="2715158"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dirty="0"/>
                <a:t>Instant overflow report</a:t>
              </a:r>
            </a:p>
            <a:p>
              <a:pPr marL="0" indent="0">
                <a:buNone/>
              </a:pPr>
              <a:endParaRPr lang="en-US" sz="1600" dirty="0"/>
            </a:p>
          </p:txBody>
        </p:sp>
        <p:sp>
          <p:nvSpPr>
            <p:cNvPr id="69" name="TextBox 68"/>
            <p:cNvSpPr txBox="1"/>
            <p:nvPr/>
          </p:nvSpPr>
          <p:spPr>
            <a:xfrm>
              <a:off x="5871775" y="5031554"/>
              <a:ext cx="407163" cy="461665"/>
            </a:xfrm>
            <a:prstGeom prst="rect">
              <a:avLst/>
            </a:prstGeom>
            <a:noFill/>
          </p:spPr>
          <p:txBody>
            <a:bodyPr wrap="none" lIns="0" tIns="0" rIns="0" bIns="0" rtlCol="0">
              <a:spAutoFit/>
            </a:bodyPr>
            <a:lstStyle/>
            <a:p>
              <a:pPr algn="ctr"/>
              <a:r>
                <a:rPr lang="en-AU" sz="3000" b="1" dirty="0">
                  <a:solidFill>
                    <a:schemeClr val="accent4"/>
                  </a:solidFill>
                  <a:latin typeface="Source Sans Pro" panose="020B0503030403020204" pitchFamily="34" charset="0"/>
                  <a:ea typeface="Roboto Medium" panose="02000000000000000000" pitchFamily="2" charset="0"/>
                  <a:cs typeface="Roboto Medium" panose="02000000000000000000" pitchFamily="2" charset="0"/>
                </a:rPr>
                <a:t>03</a:t>
              </a:r>
              <a:endParaRPr lang="en-US" sz="3000" b="1" dirty="0">
                <a:solidFill>
                  <a:schemeClr val="accent4"/>
                </a:solidFill>
                <a:latin typeface="Source Sans Pro" panose="020B0503030403020204" pitchFamily="34" charset="0"/>
                <a:ea typeface="Roboto Medium" panose="02000000000000000000" pitchFamily="2" charset="0"/>
                <a:cs typeface="Roboto Medium" panose="02000000000000000000" pitchFamily="2" charset="0"/>
              </a:endParaRPr>
            </a:p>
          </p:txBody>
        </p:sp>
      </p:grpSp>
      <p:cxnSp>
        <p:nvCxnSpPr>
          <p:cNvPr id="70" name="Straight Connector 69"/>
          <p:cNvCxnSpPr/>
          <p:nvPr/>
        </p:nvCxnSpPr>
        <p:spPr>
          <a:xfrm flipV="1">
            <a:off x="1947062" y="2186763"/>
            <a:ext cx="298" cy="486465"/>
          </a:xfrm>
          <a:prstGeom prst="line">
            <a:avLst/>
          </a:prstGeom>
          <a:ln w="19050">
            <a:solidFill>
              <a:srgbClr val="656D78"/>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4019506" y="4113978"/>
            <a:ext cx="298" cy="486465"/>
          </a:xfrm>
          <a:prstGeom prst="line">
            <a:avLst/>
          </a:prstGeom>
          <a:ln w="19050">
            <a:solidFill>
              <a:srgbClr val="656D78"/>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6188523" y="2186763"/>
            <a:ext cx="298" cy="486465"/>
          </a:xfrm>
          <a:prstGeom prst="line">
            <a:avLst/>
          </a:prstGeom>
          <a:ln w="19050">
            <a:solidFill>
              <a:srgbClr val="656D78"/>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0730129" y="2194543"/>
            <a:ext cx="298" cy="486465"/>
          </a:xfrm>
          <a:prstGeom prst="line">
            <a:avLst/>
          </a:prstGeom>
          <a:ln w="19050">
            <a:solidFill>
              <a:srgbClr val="656D78"/>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8480383" y="4021387"/>
            <a:ext cx="298" cy="486465"/>
          </a:xfrm>
          <a:prstGeom prst="line">
            <a:avLst/>
          </a:prstGeom>
          <a:ln w="19050">
            <a:solidFill>
              <a:srgbClr val="656D78"/>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275385" y="1566679"/>
            <a:ext cx="3171802" cy="646331"/>
          </a:xfrm>
          <a:prstGeom prst="rect">
            <a:avLst/>
          </a:prstGeom>
        </p:spPr>
        <p:txBody>
          <a:bodyPr wrap="square">
            <a:spAutoFit/>
          </a:bodyPr>
          <a:lstStyle/>
          <a:p>
            <a:r>
              <a:rPr lang="en-US" dirty="0"/>
              <a:t>Basic unwanted waste removal system to avoid clot</a:t>
            </a:r>
          </a:p>
        </p:txBody>
      </p:sp>
      <p:sp>
        <p:nvSpPr>
          <p:cNvPr id="85" name="TextBox 84"/>
          <p:cNvSpPr txBox="1"/>
          <p:nvPr/>
        </p:nvSpPr>
        <p:spPr>
          <a:xfrm>
            <a:off x="3426393" y="220745"/>
            <a:ext cx="5931432" cy="584775"/>
          </a:xfrm>
          <a:prstGeom prst="rect">
            <a:avLst/>
          </a:prstGeom>
          <a:noFill/>
          <a:effectLst>
            <a:outerShdw blurRad="660400" dist="254000" dir="5400000" algn="t" rotWithShape="0">
              <a:prstClr val="black">
                <a:alpha val="40000"/>
              </a:prstClr>
            </a:outerShdw>
          </a:effectLst>
        </p:spPr>
        <p:txBody>
          <a:bodyPr wrap="none" rtlCol="0">
            <a:spAutoFit/>
          </a:bodyPr>
          <a:lstStyle/>
          <a:p>
            <a:pPr algn="ctr"/>
            <a:r>
              <a:rPr lang="en-US" sz="3200" b="1" dirty="0">
                <a:solidFill>
                  <a:schemeClr val="bg2">
                    <a:lumMod val="50000"/>
                  </a:schemeClr>
                </a:solidFill>
                <a:latin typeface="Verdana" pitchFamily="34" charset="0"/>
                <a:ea typeface="Verdana" pitchFamily="34" charset="0"/>
                <a:cs typeface="Open Sans" panose="020B0606030504020204" pitchFamily="34" charset="0"/>
              </a:rPr>
              <a:t>Solution and Advantages</a:t>
            </a:r>
          </a:p>
        </p:txBody>
      </p:sp>
    </p:spTree>
    <p:extLst>
      <p:ext uri="{BB962C8B-B14F-4D97-AF65-F5344CB8AC3E}">
        <p14:creationId xmlns:p14="http://schemas.microsoft.com/office/powerpoint/2010/main" val="1825122971"/>
      </p:ext>
    </p:extLst>
  </p:cSld>
  <p:clrMapOvr>
    <a:masterClrMapping/>
  </p:clrMapOvr>
  <mc:AlternateContent xmlns:mc="http://schemas.openxmlformats.org/markup-compatibility/2006">
    <mc:Choice xmlns:p14="http://schemas.microsoft.com/office/powerpoint/2010/main" Requires="p14">
      <p:transition spd="slow"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p:tgtEl>
                                          <p:spTgt spid="80"/>
                                        </p:tgtEl>
                                        <p:attrNameLst>
                                          <p:attrName>ppt_y</p:attrName>
                                        </p:attrNameLst>
                                      </p:cBhvr>
                                      <p:tavLst>
                                        <p:tav tm="0">
                                          <p:val>
                                            <p:strVal val="#ppt_y+#ppt_h*1.125000"/>
                                          </p:val>
                                        </p:tav>
                                        <p:tav tm="100000">
                                          <p:val>
                                            <p:strVal val="#ppt_y"/>
                                          </p:val>
                                        </p:tav>
                                      </p:tavLst>
                                    </p:anim>
                                    <p:animEffect transition="in" filter="wipe(up)">
                                      <p:cBhvr>
                                        <p:cTn id="13" dur="500"/>
                                        <p:tgtEl>
                                          <p:spTgt spid="8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down)">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arn(inVertical)">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81"/>
                                        </p:tgtEl>
                                        <p:attrNameLst>
                                          <p:attrName>style.visibility</p:attrName>
                                        </p:attrNameLst>
                                      </p:cBhvr>
                                      <p:to>
                                        <p:strVal val="visible"/>
                                      </p:to>
                                    </p:set>
                                    <p:anim calcmode="lin" valueType="num">
                                      <p:cBhvr additive="base">
                                        <p:cTn id="28" dur="500"/>
                                        <p:tgtEl>
                                          <p:spTgt spid="81"/>
                                        </p:tgtEl>
                                        <p:attrNameLst>
                                          <p:attrName>ppt_y</p:attrName>
                                        </p:attrNameLst>
                                      </p:cBhvr>
                                      <p:tavLst>
                                        <p:tav tm="0">
                                          <p:val>
                                            <p:strVal val="#ppt_y+#ppt_h*1.125000"/>
                                          </p:val>
                                        </p:tav>
                                        <p:tav tm="100000">
                                          <p:val>
                                            <p:strVal val="#ppt_y"/>
                                          </p:val>
                                        </p:tav>
                                      </p:tavLst>
                                    </p:anim>
                                    <p:animEffect transition="in" filter="wipe(up)">
                                      <p:cBhvr>
                                        <p:cTn id="29" dur="5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wipe(up)">
                                      <p:cBhvr>
                                        <p:cTn id="34" dur="500"/>
                                        <p:tgtEl>
                                          <p:spTgt spid="7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82"/>
                                        </p:tgtEl>
                                        <p:attrNameLst>
                                          <p:attrName>style.visibility</p:attrName>
                                        </p:attrNameLst>
                                      </p:cBhvr>
                                      <p:to>
                                        <p:strVal val="visible"/>
                                      </p:to>
                                    </p:set>
                                    <p:anim calcmode="lin" valueType="num">
                                      <p:cBhvr additive="base">
                                        <p:cTn id="44" dur="500"/>
                                        <p:tgtEl>
                                          <p:spTgt spid="82"/>
                                        </p:tgtEl>
                                        <p:attrNameLst>
                                          <p:attrName>ppt_y</p:attrName>
                                        </p:attrNameLst>
                                      </p:cBhvr>
                                      <p:tavLst>
                                        <p:tav tm="0">
                                          <p:val>
                                            <p:strVal val="#ppt_y+#ppt_h*1.125000"/>
                                          </p:val>
                                        </p:tav>
                                        <p:tav tm="100000">
                                          <p:val>
                                            <p:strVal val="#ppt_y"/>
                                          </p:val>
                                        </p:tav>
                                      </p:tavLst>
                                    </p:anim>
                                    <p:animEffect transition="in" filter="wipe(up)">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barn(inVertical)">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nodeType="clickEffect">
                                  <p:stCondLst>
                                    <p:cond delay="0"/>
                                  </p:stCondLst>
                                  <p:childTnLst>
                                    <p:set>
                                      <p:cBhvr>
                                        <p:cTn id="59" dur="1" fill="hold">
                                          <p:stCondLst>
                                            <p:cond delay="0"/>
                                          </p:stCondLst>
                                        </p:cTn>
                                        <p:tgtEl>
                                          <p:spTgt spid="83"/>
                                        </p:tgtEl>
                                        <p:attrNameLst>
                                          <p:attrName>style.visibility</p:attrName>
                                        </p:attrNameLst>
                                      </p:cBhvr>
                                      <p:to>
                                        <p:strVal val="visible"/>
                                      </p:to>
                                    </p:set>
                                    <p:anim calcmode="lin" valueType="num">
                                      <p:cBhvr additive="base">
                                        <p:cTn id="60" dur="500"/>
                                        <p:tgtEl>
                                          <p:spTgt spid="83"/>
                                        </p:tgtEl>
                                        <p:attrNameLst>
                                          <p:attrName>ppt_y</p:attrName>
                                        </p:attrNameLst>
                                      </p:cBhvr>
                                      <p:tavLst>
                                        <p:tav tm="0">
                                          <p:val>
                                            <p:strVal val="#ppt_y+#ppt_h*1.125000"/>
                                          </p:val>
                                        </p:tav>
                                        <p:tav tm="100000">
                                          <p:val>
                                            <p:strVal val="#ppt_y"/>
                                          </p:val>
                                        </p:tav>
                                      </p:tavLst>
                                    </p:anim>
                                    <p:animEffect transition="in" filter="wipe(up)">
                                      <p:cBhvr>
                                        <p:cTn id="61" dur="500"/>
                                        <p:tgtEl>
                                          <p:spTgt spid="8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wipe(down)">
                                      <p:cBhvr>
                                        <p:cTn id="66" dur="500"/>
                                        <p:tgtEl>
                                          <p:spTgt spid="72"/>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barn(inVertical)">
                                      <p:cBhvr>
                                        <p:cTn id="78" dur="500"/>
                                        <p:tgtEl>
                                          <p:spTgt spid="58"/>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nodeType="clickEffect">
                                  <p:stCondLst>
                                    <p:cond delay="0"/>
                                  </p:stCondLst>
                                  <p:childTnLst>
                                    <p:set>
                                      <p:cBhvr>
                                        <p:cTn id="82" dur="1" fill="hold">
                                          <p:stCondLst>
                                            <p:cond delay="0"/>
                                          </p:stCondLst>
                                        </p:cTn>
                                        <p:tgtEl>
                                          <p:spTgt spid="84"/>
                                        </p:tgtEl>
                                        <p:attrNameLst>
                                          <p:attrName>style.visibility</p:attrName>
                                        </p:attrNameLst>
                                      </p:cBhvr>
                                      <p:to>
                                        <p:strVal val="visible"/>
                                      </p:to>
                                    </p:set>
                                    <p:anim calcmode="lin" valueType="num">
                                      <p:cBhvr additive="base">
                                        <p:cTn id="83" dur="500"/>
                                        <p:tgtEl>
                                          <p:spTgt spid="84"/>
                                        </p:tgtEl>
                                        <p:attrNameLst>
                                          <p:attrName>ppt_y</p:attrName>
                                        </p:attrNameLst>
                                      </p:cBhvr>
                                      <p:tavLst>
                                        <p:tav tm="0">
                                          <p:val>
                                            <p:strVal val="#ppt_y+#ppt_h*1.125000"/>
                                          </p:val>
                                        </p:tav>
                                        <p:tav tm="100000">
                                          <p:val>
                                            <p:strVal val="#ppt_y"/>
                                          </p:val>
                                        </p:tav>
                                      </p:tavLst>
                                    </p:anim>
                                    <p:animEffect transition="in" filter="wipe(up)">
                                      <p:cBhvr>
                                        <p:cTn id="84" dur="500"/>
                                        <p:tgtEl>
                                          <p:spTgt spid="8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wipe(down)">
                                      <p:cBhvr>
                                        <p:cTn id="89" dur="500"/>
                                        <p:tgtEl>
                                          <p:spTgt spid="73"/>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barn(inVertical)">
                                      <p:cBhvr>
                                        <p:cTn id="9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00" y="228487"/>
            <a:ext cx="11791533" cy="6368865"/>
          </a:xfrm>
          <a:prstGeom prst="rect">
            <a:avLst/>
          </a:prstGeom>
        </p:spPr>
      </p:pic>
    </p:spTree>
    <p:extLst>
      <p:ext uri="{BB962C8B-B14F-4D97-AF65-F5344CB8AC3E}">
        <p14:creationId xmlns:p14="http://schemas.microsoft.com/office/powerpoint/2010/main" val="16951393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8705340" y="1607952"/>
            <a:ext cx="2395867" cy="2227526"/>
            <a:chOff x="8705340" y="1607952"/>
            <a:chExt cx="2395867" cy="2227526"/>
          </a:xfrm>
          <a:effectLst>
            <a:outerShdw blurRad="101600" dist="50800" dir="2700000" algn="tl" rotWithShape="0">
              <a:prstClr val="black">
                <a:alpha val="40000"/>
              </a:prstClr>
            </a:outerShdw>
          </a:effectLst>
        </p:grpSpPr>
        <p:grpSp>
          <p:nvGrpSpPr>
            <p:cNvPr id="67" name="Group 66"/>
            <p:cNvGrpSpPr/>
            <p:nvPr/>
          </p:nvGrpSpPr>
          <p:grpSpPr>
            <a:xfrm>
              <a:off x="8705340" y="1607952"/>
              <a:ext cx="2358105" cy="2097263"/>
              <a:chOff x="8705340" y="1607952"/>
              <a:chExt cx="2358105" cy="2097263"/>
            </a:xfrm>
          </p:grpSpPr>
          <p:sp>
            <p:nvSpPr>
              <p:cNvPr id="69" name="Freeform 68"/>
              <p:cNvSpPr/>
              <p:nvPr/>
            </p:nvSpPr>
            <p:spPr>
              <a:xfrm rot="16200000">
                <a:off x="8706848" y="1606447"/>
                <a:ext cx="1180703"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a:off x="9882743" y="1607952"/>
                <a:ext cx="1180702"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8705340" y="2785320"/>
                <a:ext cx="455854" cy="9193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2" name="Rectangle 71"/>
              <p:cNvSpPr/>
              <p:nvPr/>
            </p:nvSpPr>
            <p:spPr>
              <a:xfrm>
                <a:off x="10607442" y="2785321"/>
                <a:ext cx="455854" cy="9198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68" name="Rectangle 7"/>
            <p:cNvSpPr/>
            <p:nvPr/>
          </p:nvSpPr>
          <p:spPr>
            <a:xfrm rot="2700000">
              <a:off x="10575857" y="3310128"/>
              <a:ext cx="525350" cy="525350"/>
            </a:xfrm>
            <a:custGeom>
              <a:avLst/>
              <a:gdLst>
                <a:gd name="connsiteX0" fmla="*/ 0 w 764402"/>
                <a:gd name="connsiteY0" fmla="*/ 0 h 764402"/>
                <a:gd name="connsiteX1" fmla="*/ 764402 w 764402"/>
                <a:gd name="connsiteY1" fmla="*/ 0 h 764402"/>
                <a:gd name="connsiteX2" fmla="*/ 764402 w 764402"/>
                <a:gd name="connsiteY2" fmla="*/ 764402 h 764402"/>
                <a:gd name="connsiteX3" fmla="*/ 0 w 764402"/>
                <a:gd name="connsiteY3" fmla="*/ 764402 h 764402"/>
                <a:gd name="connsiteX4" fmla="*/ 0 w 764402"/>
                <a:gd name="connsiteY4" fmla="*/ 0 h 764402"/>
                <a:gd name="connsiteX0" fmla="*/ 0 w 764402"/>
                <a:gd name="connsiteY0" fmla="*/ 764402 h 764402"/>
                <a:gd name="connsiteX1" fmla="*/ 764402 w 764402"/>
                <a:gd name="connsiteY1" fmla="*/ 0 h 764402"/>
                <a:gd name="connsiteX2" fmla="*/ 764402 w 764402"/>
                <a:gd name="connsiteY2" fmla="*/ 764402 h 764402"/>
                <a:gd name="connsiteX3" fmla="*/ 0 w 764402"/>
                <a:gd name="connsiteY3" fmla="*/ 764402 h 764402"/>
              </a:gdLst>
              <a:ahLst/>
              <a:cxnLst>
                <a:cxn ang="0">
                  <a:pos x="connsiteX0" y="connsiteY0"/>
                </a:cxn>
                <a:cxn ang="0">
                  <a:pos x="connsiteX1" y="connsiteY1"/>
                </a:cxn>
                <a:cxn ang="0">
                  <a:pos x="connsiteX2" y="connsiteY2"/>
                </a:cxn>
                <a:cxn ang="0">
                  <a:pos x="connsiteX3" y="connsiteY3"/>
                </a:cxn>
              </a:cxnLst>
              <a:rect l="l" t="t" r="r" b="b"/>
              <a:pathLst>
                <a:path w="764402" h="764402">
                  <a:moveTo>
                    <a:pt x="0" y="764402"/>
                  </a:moveTo>
                  <a:lnTo>
                    <a:pt x="764402" y="0"/>
                  </a:lnTo>
                  <a:lnTo>
                    <a:pt x="764402" y="764402"/>
                  </a:lnTo>
                  <a:lnTo>
                    <a:pt x="0" y="76440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6794671" y="3550510"/>
            <a:ext cx="2394955" cy="2227526"/>
            <a:chOff x="3371475" y="3681979"/>
            <a:chExt cx="1984589" cy="1845848"/>
          </a:xfrm>
          <a:solidFill>
            <a:schemeClr val="accent3">
              <a:lumMod val="75000"/>
            </a:schemeClr>
          </a:solidFill>
          <a:effectLst>
            <a:outerShdw blurRad="101600" dist="50800" dir="2700000" algn="tl" rotWithShape="0">
              <a:prstClr val="black">
                <a:alpha val="40000"/>
              </a:prstClr>
            </a:outerShdw>
          </a:effectLst>
        </p:grpSpPr>
        <p:sp>
          <p:nvSpPr>
            <p:cNvPr id="74" name="Freeform 73"/>
            <p:cNvSpPr/>
            <p:nvPr/>
          </p:nvSpPr>
          <p:spPr>
            <a:xfrm rot="16200000" flipH="1">
              <a:off x="3372725" y="4548183"/>
              <a:ext cx="978394" cy="980891"/>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74"/>
            <p:cNvSpPr/>
            <p:nvPr/>
          </p:nvSpPr>
          <p:spPr>
            <a:xfrm rot="10800000" flipH="1">
              <a:off x="4346378" y="4546936"/>
              <a:ext cx="978394" cy="980891"/>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rot="10800000" flipH="1">
              <a:off x="3371475" y="3790370"/>
              <a:ext cx="377745" cy="7618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7" name="Rectangle 76"/>
            <p:cNvSpPr/>
            <p:nvPr/>
          </p:nvSpPr>
          <p:spPr>
            <a:xfrm rot="10800000" flipH="1">
              <a:off x="4946904" y="3789922"/>
              <a:ext cx="377745" cy="7622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8" name="Rectangle 7"/>
            <p:cNvSpPr/>
            <p:nvPr/>
          </p:nvSpPr>
          <p:spPr>
            <a:xfrm rot="8100000" flipH="1">
              <a:off x="4920731" y="3681979"/>
              <a:ext cx="435333" cy="435333"/>
            </a:xfrm>
            <a:custGeom>
              <a:avLst/>
              <a:gdLst>
                <a:gd name="connsiteX0" fmla="*/ 0 w 764402"/>
                <a:gd name="connsiteY0" fmla="*/ 0 h 764402"/>
                <a:gd name="connsiteX1" fmla="*/ 764402 w 764402"/>
                <a:gd name="connsiteY1" fmla="*/ 0 h 764402"/>
                <a:gd name="connsiteX2" fmla="*/ 764402 w 764402"/>
                <a:gd name="connsiteY2" fmla="*/ 764402 h 764402"/>
                <a:gd name="connsiteX3" fmla="*/ 0 w 764402"/>
                <a:gd name="connsiteY3" fmla="*/ 764402 h 764402"/>
                <a:gd name="connsiteX4" fmla="*/ 0 w 764402"/>
                <a:gd name="connsiteY4" fmla="*/ 0 h 764402"/>
                <a:gd name="connsiteX0" fmla="*/ 0 w 764402"/>
                <a:gd name="connsiteY0" fmla="*/ 764402 h 764402"/>
                <a:gd name="connsiteX1" fmla="*/ 764402 w 764402"/>
                <a:gd name="connsiteY1" fmla="*/ 0 h 764402"/>
                <a:gd name="connsiteX2" fmla="*/ 764402 w 764402"/>
                <a:gd name="connsiteY2" fmla="*/ 764402 h 764402"/>
                <a:gd name="connsiteX3" fmla="*/ 0 w 764402"/>
                <a:gd name="connsiteY3" fmla="*/ 764402 h 764402"/>
              </a:gdLst>
              <a:ahLst/>
              <a:cxnLst>
                <a:cxn ang="0">
                  <a:pos x="connsiteX0" y="connsiteY0"/>
                </a:cxn>
                <a:cxn ang="0">
                  <a:pos x="connsiteX1" y="connsiteY1"/>
                </a:cxn>
                <a:cxn ang="0">
                  <a:pos x="connsiteX2" y="connsiteY2"/>
                </a:cxn>
                <a:cxn ang="0">
                  <a:pos x="connsiteX3" y="connsiteY3"/>
                </a:cxn>
              </a:cxnLst>
              <a:rect l="l" t="t" r="r" b="b"/>
              <a:pathLst>
                <a:path w="764402" h="764402">
                  <a:moveTo>
                    <a:pt x="0" y="764402"/>
                  </a:moveTo>
                  <a:lnTo>
                    <a:pt x="764402" y="0"/>
                  </a:lnTo>
                  <a:lnTo>
                    <a:pt x="764402" y="764402"/>
                  </a:lnTo>
                  <a:lnTo>
                    <a:pt x="0" y="76440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892568" y="1607952"/>
            <a:ext cx="2395867" cy="2227526"/>
            <a:chOff x="4892568" y="1607952"/>
            <a:chExt cx="2395867" cy="2227526"/>
          </a:xfrm>
          <a:effectLst>
            <a:outerShdw blurRad="101600" dist="50800" dir="2700000" algn="tl" rotWithShape="0">
              <a:prstClr val="black">
                <a:alpha val="40000"/>
              </a:prstClr>
            </a:outerShdw>
          </a:effectLst>
        </p:grpSpPr>
        <p:sp>
          <p:nvSpPr>
            <p:cNvPr id="80" name="Freeform 79"/>
            <p:cNvSpPr/>
            <p:nvPr/>
          </p:nvSpPr>
          <p:spPr>
            <a:xfrm rot="16200000">
              <a:off x="4894076" y="1606447"/>
              <a:ext cx="1180703"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80"/>
            <p:cNvSpPr/>
            <p:nvPr/>
          </p:nvSpPr>
          <p:spPr>
            <a:xfrm>
              <a:off x="6069971" y="1607952"/>
              <a:ext cx="1180702"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4892568" y="2785320"/>
              <a:ext cx="455854" cy="9193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3" name="Rectangle 82"/>
            <p:cNvSpPr/>
            <p:nvPr/>
          </p:nvSpPr>
          <p:spPr>
            <a:xfrm>
              <a:off x="6794671" y="2785321"/>
              <a:ext cx="455854" cy="9198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4" name="Rectangle 7"/>
            <p:cNvSpPr/>
            <p:nvPr/>
          </p:nvSpPr>
          <p:spPr>
            <a:xfrm rot="2700000">
              <a:off x="6763085" y="3310128"/>
              <a:ext cx="525350" cy="525350"/>
            </a:xfrm>
            <a:custGeom>
              <a:avLst/>
              <a:gdLst>
                <a:gd name="connsiteX0" fmla="*/ 0 w 764402"/>
                <a:gd name="connsiteY0" fmla="*/ 0 h 764402"/>
                <a:gd name="connsiteX1" fmla="*/ 764402 w 764402"/>
                <a:gd name="connsiteY1" fmla="*/ 0 h 764402"/>
                <a:gd name="connsiteX2" fmla="*/ 764402 w 764402"/>
                <a:gd name="connsiteY2" fmla="*/ 764402 h 764402"/>
                <a:gd name="connsiteX3" fmla="*/ 0 w 764402"/>
                <a:gd name="connsiteY3" fmla="*/ 764402 h 764402"/>
                <a:gd name="connsiteX4" fmla="*/ 0 w 764402"/>
                <a:gd name="connsiteY4" fmla="*/ 0 h 764402"/>
                <a:gd name="connsiteX0" fmla="*/ 0 w 764402"/>
                <a:gd name="connsiteY0" fmla="*/ 764402 h 764402"/>
                <a:gd name="connsiteX1" fmla="*/ 764402 w 764402"/>
                <a:gd name="connsiteY1" fmla="*/ 0 h 764402"/>
                <a:gd name="connsiteX2" fmla="*/ 764402 w 764402"/>
                <a:gd name="connsiteY2" fmla="*/ 764402 h 764402"/>
                <a:gd name="connsiteX3" fmla="*/ 0 w 764402"/>
                <a:gd name="connsiteY3" fmla="*/ 764402 h 764402"/>
              </a:gdLst>
              <a:ahLst/>
              <a:cxnLst>
                <a:cxn ang="0">
                  <a:pos x="connsiteX0" y="connsiteY0"/>
                </a:cxn>
                <a:cxn ang="0">
                  <a:pos x="connsiteX1" y="connsiteY1"/>
                </a:cxn>
                <a:cxn ang="0">
                  <a:pos x="connsiteX2" y="connsiteY2"/>
                </a:cxn>
                <a:cxn ang="0">
                  <a:pos x="connsiteX3" y="connsiteY3"/>
                </a:cxn>
              </a:cxnLst>
              <a:rect l="l" t="t" r="r" b="b"/>
              <a:pathLst>
                <a:path w="764402" h="764402">
                  <a:moveTo>
                    <a:pt x="0" y="764402"/>
                  </a:moveTo>
                  <a:lnTo>
                    <a:pt x="764402" y="0"/>
                  </a:lnTo>
                  <a:lnTo>
                    <a:pt x="764402" y="764402"/>
                  </a:lnTo>
                  <a:lnTo>
                    <a:pt x="0" y="76440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2992895" y="3550510"/>
            <a:ext cx="2394955" cy="2227526"/>
            <a:chOff x="3371475" y="3681979"/>
            <a:chExt cx="1984589" cy="1845848"/>
          </a:xfrm>
          <a:solidFill>
            <a:schemeClr val="accent2"/>
          </a:solidFill>
          <a:effectLst>
            <a:outerShdw blurRad="101600" dist="50800" dir="2700000" algn="tl" rotWithShape="0">
              <a:prstClr val="black">
                <a:alpha val="40000"/>
              </a:prstClr>
            </a:outerShdw>
          </a:effectLst>
        </p:grpSpPr>
        <p:sp>
          <p:nvSpPr>
            <p:cNvPr id="86" name="Freeform 85"/>
            <p:cNvSpPr/>
            <p:nvPr/>
          </p:nvSpPr>
          <p:spPr>
            <a:xfrm rot="16200000" flipH="1">
              <a:off x="3372725" y="4548183"/>
              <a:ext cx="978394" cy="980891"/>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86"/>
            <p:cNvSpPr/>
            <p:nvPr/>
          </p:nvSpPr>
          <p:spPr>
            <a:xfrm rot="10800000" flipH="1">
              <a:off x="4346378" y="4546936"/>
              <a:ext cx="978394" cy="980891"/>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p:cNvSpPr/>
            <p:nvPr/>
          </p:nvSpPr>
          <p:spPr>
            <a:xfrm rot="10800000" flipH="1">
              <a:off x="3371475" y="3790370"/>
              <a:ext cx="377745" cy="7618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9" name="Rectangle 88"/>
            <p:cNvSpPr/>
            <p:nvPr/>
          </p:nvSpPr>
          <p:spPr>
            <a:xfrm rot="10800000" flipH="1">
              <a:off x="4946904" y="3789922"/>
              <a:ext cx="377745" cy="7622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0" name="Rectangle 7"/>
            <p:cNvSpPr/>
            <p:nvPr/>
          </p:nvSpPr>
          <p:spPr>
            <a:xfrm rot="8100000" flipH="1">
              <a:off x="4920731" y="3681979"/>
              <a:ext cx="435333" cy="435333"/>
            </a:xfrm>
            <a:custGeom>
              <a:avLst/>
              <a:gdLst>
                <a:gd name="connsiteX0" fmla="*/ 0 w 764402"/>
                <a:gd name="connsiteY0" fmla="*/ 0 h 764402"/>
                <a:gd name="connsiteX1" fmla="*/ 764402 w 764402"/>
                <a:gd name="connsiteY1" fmla="*/ 0 h 764402"/>
                <a:gd name="connsiteX2" fmla="*/ 764402 w 764402"/>
                <a:gd name="connsiteY2" fmla="*/ 764402 h 764402"/>
                <a:gd name="connsiteX3" fmla="*/ 0 w 764402"/>
                <a:gd name="connsiteY3" fmla="*/ 764402 h 764402"/>
                <a:gd name="connsiteX4" fmla="*/ 0 w 764402"/>
                <a:gd name="connsiteY4" fmla="*/ 0 h 764402"/>
                <a:gd name="connsiteX0" fmla="*/ 0 w 764402"/>
                <a:gd name="connsiteY0" fmla="*/ 764402 h 764402"/>
                <a:gd name="connsiteX1" fmla="*/ 764402 w 764402"/>
                <a:gd name="connsiteY1" fmla="*/ 0 h 764402"/>
                <a:gd name="connsiteX2" fmla="*/ 764402 w 764402"/>
                <a:gd name="connsiteY2" fmla="*/ 764402 h 764402"/>
                <a:gd name="connsiteX3" fmla="*/ 0 w 764402"/>
                <a:gd name="connsiteY3" fmla="*/ 764402 h 764402"/>
              </a:gdLst>
              <a:ahLst/>
              <a:cxnLst>
                <a:cxn ang="0">
                  <a:pos x="connsiteX0" y="connsiteY0"/>
                </a:cxn>
                <a:cxn ang="0">
                  <a:pos x="connsiteX1" y="connsiteY1"/>
                </a:cxn>
                <a:cxn ang="0">
                  <a:pos x="connsiteX2" y="connsiteY2"/>
                </a:cxn>
                <a:cxn ang="0">
                  <a:pos x="connsiteX3" y="connsiteY3"/>
                </a:cxn>
              </a:cxnLst>
              <a:rect l="l" t="t" r="r" b="b"/>
              <a:pathLst>
                <a:path w="764402" h="764402">
                  <a:moveTo>
                    <a:pt x="0" y="764402"/>
                  </a:moveTo>
                  <a:lnTo>
                    <a:pt x="764402" y="0"/>
                  </a:lnTo>
                  <a:lnTo>
                    <a:pt x="764402" y="764402"/>
                  </a:lnTo>
                  <a:lnTo>
                    <a:pt x="0" y="76440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1090793" y="1607951"/>
            <a:ext cx="2395869" cy="2227527"/>
            <a:chOff x="1090793" y="1607951"/>
            <a:chExt cx="2395869" cy="2227527"/>
          </a:xfrm>
          <a:effectLst>
            <a:outerShdw blurRad="101600" dist="50800" dir="2700000" algn="tl" rotWithShape="0">
              <a:prstClr val="black">
                <a:alpha val="40000"/>
              </a:prstClr>
            </a:outerShdw>
          </a:effectLst>
        </p:grpSpPr>
        <p:sp>
          <p:nvSpPr>
            <p:cNvPr id="92" name="Freeform 91"/>
            <p:cNvSpPr/>
            <p:nvPr/>
          </p:nvSpPr>
          <p:spPr>
            <a:xfrm rot="16200000">
              <a:off x="1092301" y="1606447"/>
              <a:ext cx="1180703"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Freeform 92"/>
            <p:cNvSpPr/>
            <p:nvPr/>
          </p:nvSpPr>
          <p:spPr>
            <a:xfrm>
              <a:off x="2268196" y="1607951"/>
              <a:ext cx="1180702" cy="1183716"/>
            </a:xfrm>
            <a:custGeom>
              <a:avLst/>
              <a:gdLst>
                <a:gd name="connsiteX0" fmla="*/ 0 w 1717965"/>
                <a:gd name="connsiteY0" fmla="*/ 0 h 1722348"/>
                <a:gd name="connsiteX1" fmla="*/ 171506 w 1717965"/>
                <a:gd name="connsiteY1" fmla="*/ 8661 h 1722348"/>
                <a:gd name="connsiteX2" fmla="*/ 1717965 w 1717965"/>
                <a:gd name="connsiteY2" fmla="*/ 1722348 h 1722348"/>
                <a:gd name="connsiteX3" fmla="*/ 1052945 w 1717965"/>
                <a:gd name="connsiteY3" fmla="*/ 1722348 h 1722348"/>
                <a:gd name="connsiteX4" fmla="*/ 1052945 w 1717965"/>
                <a:gd name="connsiteY4" fmla="*/ 1722347 h 1722348"/>
                <a:gd name="connsiteX5" fmla="*/ 103511 w 1717965"/>
                <a:gd name="connsiteY5" fmla="*/ 670245 h 1722348"/>
                <a:gd name="connsiteX6" fmla="*/ 0 w 1717965"/>
                <a:gd name="connsiteY6" fmla="*/ 665018 h 172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965" h="1722348">
                  <a:moveTo>
                    <a:pt x="0" y="0"/>
                  </a:moveTo>
                  <a:lnTo>
                    <a:pt x="171506" y="8661"/>
                  </a:lnTo>
                  <a:cubicBezTo>
                    <a:pt x="1040129" y="96874"/>
                    <a:pt x="1717965" y="830453"/>
                    <a:pt x="1717965" y="1722348"/>
                  </a:cubicBezTo>
                  <a:lnTo>
                    <a:pt x="1052945" y="1722348"/>
                  </a:lnTo>
                  <a:lnTo>
                    <a:pt x="1052945" y="1722347"/>
                  </a:lnTo>
                  <a:cubicBezTo>
                    <a:pt x="1052945" y="1174777"/>
                    <a:pt x="636794" y="724403"/>
                    <a:pt x="103511" y="670245"/>
                  </a:cubicBezTo>
                  <a:lnTo>
                    <a:pt x="0" y="6650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1090793" y="2785319"/>
              <a:ext cx="455854" cy="919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5" name="Rectangle 94"/>
            <p:cNvSpPr/>
            <p:nvPr/>
          </p:nvSpPr>
          <p:spPr>
            <a:xfrm>
              <a:off x="2992895" y="2785319"/>
              <a:ext cx="455854" cy="9198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6" name="Rectangle 7"/>
            <p:cNvSpPr/>
            <p:nvPr/>
          </p:nvSpPr>
          <p:spPr>
            <a:xfrm rot="2700000">
              <a:off x="2961312" y="3310128"/>
              <a:ext cx="525350" cy="525350"/>
            </a:xfrm>
            <a:custGeom>
              <a:avLst/>
              <a:gdLst>
                <a:gd name="connsiteX0" fmla="*/ 0 w 764402"/>
                <a:gd name="connsiteY0" fmla="*/ 0 h 764402"/>
                <a:gd name="connsiteX1" fmla="*/ 764402 w 764402"/>
                <a:gd name="connsiteY1" fmla="*/ 0 h 764402"/>
                <a:gd name="connsiteX2" fmla="*/ 764402 w 764402"/>
                <a:gd name="connsiteY2" fmla="*/ 764402 h 764402"/>
                <a:gd name="connsiteX3" fmla="*/ 0 w 764402"/>
                <a:gd name="connsiteY3" fmla="*/ 764402 h 764402"/>
                <a:gd name="connsiteX4" fmla="*/ 0 w 764402"/>
                <a:gd name="connsiteY4" fmla="*/ 0 h 764402"/>
                <a:gd name="connsiteX0" fmla="*/ 0 w 764402"/>
                <a:gd name="connsiteY0" fmla="*/ 764402 h 764402"/>
                <a:gd name="connsiteX1" fmla="*/ 764402 w 764402"/>
                <a:gd name="connsiteY1" fmla="*/ 0 h 764402"/>
                <a:gd name="connsiteX2" fmla="*/ 764402 w 764402"/>
                <a:gd name="connsiteY2" fmla="*/ 764402 h 764402"/>
                <a:gd name="connsiteX3" fmla="*/ 0 w 764402"/>
                <a:gd name="connsiteY3" fmla="*/ 764402 h 764402"/>
              </a:gdLst>
              <a:ahLst/>
              <a:cxnLst>
                <a:cxn ang="0">
                  <a:pos x="connsiteX0" y="connsiteY0"/>
                </a:cxn>
                <a:cxn ang="0">
                  <a:pos x="connsiteX1" y="connsiteY1"/>
                </a:cxn>
                <a:cxn ang="0">
                  <a:pos x="connsiteX2" y="connsiteY2"/>
                </a:cxn>
                <a:cxn ang="0">
                  <a:pos x="connsiteX3" y="connsiteY3"/>
                </a:cxn>
              </a:cxnLst>
              <a:rect l="l" t="t" r="r" b="b"/>
              <a:pathLst>
                <a:path w="764402" h="764402">
                  <a:moveTo>
                    <a:pt x="0" y="764402"/>
                  </a:moveTo>
                  <a:lnTo>
                    <a:pt x="764402" y="0"/>
                  </a:lnTo>
                  <a:lnTo>
                    <a:pt x="764402" y="764402"/>
                  </a:lnTo>
                  <a:lnTo>
                    <a:pt x="0" y="7644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p:cNvGrpSpPr/>
          <p:nvPr/>
        </p:nvGrpSpPr>
        <p:grpSpPr>
          <a:xfrm>
            <a:off x="1546647" y="2448663"/>
            <a:ext cx="1296378" cy="2281271"/>
            <a:chOff x="1546647" y="2448663"/>
            <a:chExt cx="1296378" cy="2281271"/>
          </a:xfrm>
        </p:grpSpPr>
        <p:sp>
          <p:nvSpPr>
            <p:cNvPr id="97" name="Text Placeholder 32"/>
            <p:cNvSpPr txBox="1">
              <a:spLocks/>
            </p:cNvSpPr>
            <p:nvPr/>
          </p:nvSpPr>
          <p:spPr>
            <a:xfrm>
              <a:off x="1546647" y="3937094"/>
              <a:ext cx="1296378" cy="79284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1050" dirty="0">
                  <a:solidFill>
                    <a:srgbClr val="656D78"/>
                  </a:solidFill>
                  <a:latin typeface="Source Sans Pro Light" panose="020B0403030403020204" pitchFamily="34" charset="0"/>
                </a:rPr>
                <a:t> 1.</a:t>
              </a:r>
              <a:r>
                <a:rPr lang="en-US" sz="1050" dirty="0"/>
                <a:t> </a:t>
              </a:r>
              <a:r>
                <a:rPr lang="en-US" sz="1400" dirty="0"/>
                <a:t>Low-cost real-time monitoring </a:t>
              </a:r>
              <a:endParaRPr lang="en-US" sz="14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98" name="Text Placeholder 33"/>
            <p:cNvSpPr txBox="1">
              <a:spLocks/>
            </p:cNvSpPr>
            <p:nvPr/>
          </p:nvSpPr>
          <p:spPr>
            <a:xfrm>
              <a:off x="1731100" y="3253947"/>
              <a:ext cx="1111925" cy="1877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0"/>
                </a:spcBef>
                <a:buNone/>
              </a:pPr>
              <a:r>
                <a:rPr lang="en-AU" sz="1400" b="1" dirty="0">
                  <a:solidFill>
                    <a:srgbClr val="434A54"/>
                  </a:solidFill>
                  <a:latin typeface="Source Sans Pro" panose="020B0503030403020204" pitchFamily="34" charset="0"/>
                  <a:ea typeface="Roboto" panose="02000000000000000000" pitchFamily="2" charset="0"/>
                  <a:cs typeface="Roboto" panose="02000000000000000000" pitchFamily="2" charset="0"/>
                </a:rPr>
                <a:t>Mobile app and Web application</a:t>
              </a:r>
            </a:p>
          </p:txBody>
        </p:sp>
        <p:sp>
          <p:nvSpPr>
            <p:cNvPr id="99" name="Oval 98"/>
            <p:cNvSpPr>
              <a:spLocks noChangeAspect="1"/>
            </p:cNvSpPr>
            <p:nvPr/>
          </p:nvSpPr>
          <p:spPr>
            <a:xfrm>
              <a:off x="1981263" y="2448663"/>
              <a:ext cx="611596" cy="611596"/>
            </a:xfrm>
            <a:prstGeom prst="ellipse">
              <a:avLst/>
            </a:prstGeom>
            <a:solidFill>
              <a:schemeClr val="accent1"/>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FontAwesome" pitchFamily="2" charset="0"/>
                </a:rPr>
                <a:t></a:t>
              </a:r>
            </a:p>
          </p:txBody>
        </p:sp>
      </p:grpSp>
      <p:grpSp>
        <p:nvGrpSpPr>
          <p:cNvPr id="114" name="Group 113"/>
          <p:cNvGrpSpPr/>
          <p:nvPr/>
        </p:nvGrpSpPr>
        <p:grpSpPr>
          <a:xfrm>
            <a:off x="5509332" y="2448663"/>
            <a:ext cx="1111927" cy="1892039"/>
            <a:chOff x="5509332" y="2448663"/>
            <a:chExt cx="1111927" cy="1892039"/>
          </a:xfrm>
        </p:grpSpPr>
        <p:sp>
          <p:nvSpPr>
            <p:cNvPr id="100" name="Text Placeholder 32"/>
            <p:cNvSpPr txBox="1">
              <a:spLocks/>
            </p:cNvSpPr>
            <p:nvPr/>
          </p:nvSpPr>
          <p:spPr>
            <a:xfrm>
              <a:off x="5509332" y="3569219"/>
              <a:ext cx="1111927" cy="77148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1400" dirty="0"/>
                <a:t>Sending SMS alerts </a:t>
              </a:r>
            </a:p>
            <a:p>
              <a:pPr marL="0" indent="0" algn="ctr">
                <a:lnSpc>
                  <a:spcPct val="130000"/>
                </a:lnSpc>
                <a:buNone/>
              </a:pPr>
              <a:r>
                <a:rPr lang="en-US" sz="1050" dirty="0">
                  <a:solidFill>
                    <a:srgbClr val="656D78"/>
                  </a:solidFill>
                  <a:latin typeface="Source Sans Pro Light" panose="020B0403030403020204" pitchFamily="34" charset="0"/>
                </a:rPr>
                <a:t>.</a:t>
              </a:r>
              <a:endParaRPr lang="en-US" sz="105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01" name="Text Placeholder 33"/>
            <p:cNvSpPr txBox="1">
              <a:spLocks/>
            </p:cNvSpPr>
            <p:nvPr/>
          </p:nvSpPr>
          <p:spPr>
            <a:xfrm>
              <a:off x="5509334" y="3253948"/>
              <a:ext cx="1111925" cy="1949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0"/>
                </a:spcBef>
                <a:buNone/>
              </a:pPr>
              <a:r>
                <a:rPr lang="en-AU" sz="1400" b="1" dirty="0">
                  <a:solidFill>
                    <a:srgbClr val="434A54"/>
                  </a:solidFill>
                  <a:latin typeface="Source Sans Pro" panose="020B0503030403020204" pitchFamily="34" charset="0"/>
                  <a:ea typeface="Roboto" panose="02000000000000000000" pitchFamily="2" charset="0"/>
                  <a:cs typeface="Roboto" panose="02000000000000000000" pitchFamily="2" charset="0"/>
                </a:rPr>
                <a:t>Notification</a:t>
              </a:r>
            </a:p>
          </p:txBody>
        </p:sp>
        <p:sp>
          <p:nvSpPr>
            <p:cNvPr id="102" name="Oval 101"/>
            <p:cNvSpPr>
              <a:spLocks noChangeAspect="1"/>
            </p:cNvSpPr>
            <p:nvPr/>
          </p:nvSpPr>
          <p:spPr>
            <a:xfrm>
              <a:off x="5759497" y="2448663"/>
              <a:ext cx="611596" cy="611596"/>
            </a:xfrm>
            <a:prstGeom prst="ellipse">
              <a:avLst/>
            </a:prstGeom>
            <a:solidFill>
              <a:schemeClr val="accent4"/>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FontAwesome" pitchFamily="2" charset="0"/>
                </a:rPr>
                <a:t></a:t>
              </a:r>
            </a:p>
          </p:txBody>
        </p:sp>
      </p:grpSp>
      <p:grpSp>
        <p:nvGrpSpPr>
          <p:cNvPr id="116" name="Group 115"/>
          <p:cNvGrpSpPr/>
          <p:nvPr/>
        </p:nvGrpSpPr>
        <p:grpSpPr>
          <a:xfrm>
            <a:off x="9326777" y="2448663"/>
            <a:ext cx="1180546" cy="2044426"/>
            <a:chOff x="9326777" y="2448663"/>
            <a:chExt cx="1180546" cy="2044426"/>
          </a:xfrm>
        </p:grpSpPr>
        <p:sp>
          <p:nvSpPr>
            <p:cNvPr id="103" name="Text Placeholder 32"/>
            <p:cNvSpPr txBox="1">
              <a:spLocks/>
            </p:cNvSpPr>
            <p:nvPr/>
          </p:nvSpPr>
          <p:spPr>
            <a:xfrm>
              <a:off x="9395396" y="3813185"/>
              <a:ext cx="1111927" cy="67990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1400" dirty="0">
                  <a:solidFill>
                    <a:srgbClr val="656D78"/>
                  </a:solidFill>
                  <a:latin typeface="Source Sans Pro Light" panose="020B0403030403020204" pitchFamily="34" charset="0"/>
                </a:rPr>
                <a:t>Future Waterlogging Prediction</a:t>
              </a:r>
              <a:endParaRPr lang="en-US" sz="14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04" name="Text Placeholder 33"/>
            <p:cNvSpPr txBox="1">
              <a:spLocks/>
            </p:cNvSpPr>
            <p:nvPr/>
          </p:nvSpPr>
          <p:spPr>
            <a:xfrm>
              <a:off x="9326777" y="3253948"/>
              <a:ext cx="1111925" cy="1949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0"/>
                </a:spcBef>
                <a:buNone/>
              </a:pPr>
              <a:r>
                <a:rPr lang="en-AU" sz="1400" b="1" dirty="0">
                  <a:solidFill>
                    <a:srgbClr val="434A54"/>
                  </a:solidFill>
                  <a:latin typeface="Source Sans Pro" panose="020B0503030403020204" pitchFamily="34" charset="0"/>
                  <a:ea typeface="Roboto" panose="02000000000000000000" pitchFamily="2" charset="0"/>
                  <a:cs typeface="Roboto" panose="02000000000000000000" pitchFamily="2" charset="0"/>
                </a:rPr>
                <a:t>Machine Learning</a:t>
              </a:r>
            </a:p>
          </p:txBody>
        </p:sp>
        <p:sp>
          <p:nvSpPr>
            <p:cNvPr id="105" name="Oval 104"/>
            <p:cNvSpPr>
              <a:spLocks noChangeAspect="1"/>
            </p:cNvSpPr>
            <p:nvPr/>
          </p:nvSpPr>
          <p:spPr>
            <a:xfrm>
              <a:off x="9576940" y="2448663"/>
              <a:ext cx="611596" cy="611596"/>
            </a:xfrm>
            <a:prstGeom prst="ellipse">
              <a:avLst/>
            </a:prstGeom>
            <a:solidFill>
              <a:schemeClr val="accent6"/>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FontAwesome" pitchFamily="2" charset="0"/>
                </a:rPr>
                <a:t></a:t>
              </a:r>
              <a:endParaRPr lang="en-AU" dirty="0">
                <a:solidFill>
                  <a:schemeClr val="bg1"/>
                </a:solidFill>
                <a:latin typeface="FontAwesome" pitchFamily="2" charset="0"/>
              </a:endParaRPr>
            </a:p>
          </p:txBody>
        </p:sp>
      </p:grpSp>
      <p:grpSp>
        <p:nvGrpSpPr>
          <p:cNvPr id="113" name="Group 112"/>
          <p:cNvGrpSpPr/>
          <p:nvPr/>
        </p:nvGrpSpPr>
        <p:grpSpPr>
          <a:xfrm>
            <a:off x="3595466" y="2653360"/>
            <a:ext cx="1207384" cy="2307940"/>
            <a:chOff x="3595466" y="2653360"/>
            <a:chExt cx="1207384" cy="2307940"/>
          </a:xfrm>
        </p:grpSpPr>
        <p:sp>
          <p:nvSpPr>
            <p:cNvPr id="106" name="Text Placeholder 32"/>
            <p:cNvSpPr txBox="1">
              <a:spLocks/>
            </p:cNvSpPr>
            <p:nvPr/>
          </p:nvSpPr>
          <p:spPr>
            <a:xfrm>
              <a:off x="3595466" y="3207825"/>
              <a:ext cx="1207384" cy="66568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1400" dirty="0"/>
                <a:t>2.Overflow detection</a:t>
              </a:r>
              <a:r>
                <a:rPr lang="en-US" sz="1050" dirty="0">
                  <a:solidFill>
                    <a:srgbClr val="656D78"/>
                  </a:solidFill>
                  <a:latin typeface="Source Sans Pro Light" panose="020B0403030403020204" pitchFamily="34" charset="0"/>
                </a:rPr>
                <a:t>.</a:t>
              </a:r>
              <a:endParaRPr lang="en-US" sz="105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07" name="Text Placeholder 33"/>
            <p:cNvSpPr txBox="1">
              <a:spLocks/>
            </p:cNvSpPr>
            <p:nvPr/>
          </p:nvSpPr>
          <p:spPr>
            <a:xfrm>
              <a:off x="3641772" y="2653360"/>
              <a:ext cx="1111924" cy="2022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0"/>
                </a:spcBef>
                <a:buNone/>
              </a:pPr>
              <a:r>
                <a:rPr lang="en-AU" sz="1400" b="1" dirty="0">
                  <a:solidFill>
                    <a:srgbClr val="434A54"/>
                  </a:solidFill>
                  <a:latin typeface="Source Sans Pro" panose="020B0503030403020204" pitchFamily="34" charset="0"/>
                  <a:ea typeface="Roboto" panose="02000000000000000000" pitchFamily="2" charset="0"/>
                  <a:cs typeface="Roboto" panose="02000000000000000000" pitchFamily="2" charset="0"/>
                </a:rPr>
                <a:t>By Using sensor</a:t>
              </a:r>
            </a:p>
          </p:txBody>
        </p:sp>
        <p:sp>
          <p:nvSpPr>
            <p:cNvPr id="108" name="Oval 107"/>
            <p:cNvSpPr>
              <a:spLocks noChangeAspect="1"/>
            </p:cNvSpPr>
            <p:nvPr/>
          </p:nvSpPr>
          <p:spPr>
            <a:xfrm>
              <a:off x="3864633" y="4349704"/>
              <a:ext cx="611596" cy="611596"/>
            </a:xfrm>
            <a:prstGeom prst="ellipse">
              <a:avLst/>
            </a:prstGeom>
            <a:solidFill>
              <a:schemeClr val="accent2"/>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FontAwesome" pitchFamily="2" charset="0"/>
                </a:rPr>
                <a:t></a:t>
              </a:r>
            </a:p>
          </p:txBody>
        </p:sp>
      </p:grpSp>
      <p:grpSp>
        <p:nvGrpSpPr>
          <p:cNvPr id="115" name="Group 114"/>
          <p:cNvGrpSpPr/>
          <p:nvPr/>
        </p:nvGrpSpPr>
        <p:grpSpPr>
          <a:xfrm>
            <a:off x="7453935" y="2754461"/>
            <a:ext cx="1111927" cy="2206839"/>
            <a:chOff x="7453935" y="2754461"/>
            <a:chExt cx="1111927" cy="2206839"/>
          </a:xfrm>
        </p:grpSpPr>
        <p:sp>
          <p:nvSpPr>
            <p:cNvPr id="109" name="Text Placeholder 32"/>
            <p:cNvSpPr txBox="1">
              <a:spLocks/>
            </p:cNvSpPr>
            <p:nvPr/>
          </p:nvSpPr>
          <p:spPr>
            <a:xfrm>
              <a:off x="7453935" y="2978834"/>
              <a:ext cx="1111927" cy="7019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dirty="0"/>
                <a:t> </a:t>
              </a:r>
            </a:p>
            <a:p>
              <a:pPr marL="0" indent="0">
                <a:buNone/>
              </a:pPr>
              <a:r>
                <a:rPr lang="en-US" sz="1400" dirty="0"/>
                <a:t>Waste-removing mechanisms</a:t>
              </a:r>
            </a:p>
          </p:txBody>
        </p:sp>
        <p:sp>
          <p:nvSpPr>
            <p:cNvPr id="110" name="Text Placeholder 33"/>
            <p:cNvSpPr txBox="1">
              <a:spLocks/>
            </p:cNvSpPr>
            <p:nvPr/>
          </p:nvSpPr>
          <p:spPr>
            <a:xfrm>
              <a:off x="7453938" y="2754461"/>
              <a:ext cx="1111924" cy="18546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0000"/>
                </a:lnSpc>
                <a:spcBef>
                  <a:spcPts val="0"/>
                </a:spcBef>
                <a:buNone/>
              </a:pPr>
              <a:r>
                <a:rPr lang="en-AU" sz="1400" b="1" dirty="0">
                  <a:solidFill>
                    <a:srgbClr val="434A54"/>
                  </a:solidFill>
                  <a:latin typeface="Source Sans Pro" panose="020B0503030403020204" pitchFamily="34" charset="0"/>
                  <a:ea typeface="Roboto" panose="02000000000000000000" pitchFamily="2" charset="0"/>
                  <a:cs typeface="Roboto" panose="02000000000000000000" pitchFamily="2" charset="0"/>
                </a:rPr>
                <a:t>Robotics Bin</a:t>
              </a:r>
            </a:p>
          </p:txBody>
        </p:sp>
        <p:sp>
          <p:nvSpPr>
            <p:cNvPr id="111" name="Oval 110"/>
            <p:cNvSpPr>
              <a:spLocks noChangeAspect="1"/>
            </p:cNvSpPr>
            <p:nvPr/>
          </p:nvSpPr>
          <p:spPr>
            <a:xfrm>
              <a:off x="7681648" y="4349704"/>
              <a:ext cx="611596" cy="611596"/>
            </a:xfrm>
            <a:prstGeom prst="ellipse">
              <a:avLst/>
            </a:prstGeom>
            <a:solidFill>
              <a:schemeClr val="accent3">
                <a:lumMod val="75000"/>
              </a:schemeClr>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dirty="0">
                  <a:solidFill>
                    <a:schemeClr val="bg1"/>
                  </a:solidFill>
                  <a:latin typeface="FontAwesome" pitchFamily="2" charset="0"/>
                </a:rPr>
                <a:t></a:t>
              </a:r>
              <a:endParaRPr lang="en-US" dirty="0">
                <a:solidFill>
                  <a:schemeClr val="bg1"/>
                </a:solidFill>
              </a:endParaRPr>
            </a:p>
          </p:txBody>
        </p:sp>
      </p:grpSp>
      <p:sp>
        <p:nvSpPr>
          <p:cNvPr id="56" name="TextBox 55"/>
          <p:cNvSpPr txBox="1"/>
          <p:nvPr/>
        </p:nvSpPr>
        <p:spPr>
          <a:xfrm>
            <a:off x="2095475" y="201987"/>
            <a:ext cx="7574510" cy="584775"/>
          </a:xfrm>
          <a:prstGeom prst="rect">
            <a:avLst/>
          </a:prstGeom>
          <a:noFill/>
          <a:effectLst>
            <a:outerShdw blurRad="660400" dist="254000" dir="5400000" algn="t" rotWithShape="0">
              <a:prstClr val="black">
                <a:alpha val="40000"/>
              </a:prstClr>
            </a:outerShdw>
          </a:effectLst>
        </p:spPr>
        <p:txBody>
          <a:bodyPr wrap="none" rtlCol="0">
            <a:spAutoFit/>
          </a:bodyPr>
          <a:lstStyle/>
          <a:p>
            <a:pPr algn="ctr"/>
            <a:r>
              <a:rPr lang="en-US" sz="3200" b="1" dirty="0">
                <a:solidFill>
                  <a:schemeClr val="bg2">
                    <a:lumMod val="50000"/>
                  </a:schemeClr>
                </a:solidFill>
                <a:latin typeface="Verdana" pitchFamily="34" charset="0"/>
                <a:ea typeface="Verdana" pitchFamily="34" charset="0"/>
                <a:cs typeface="Open Sans" panose="020B0606030504020204" pitchFamily="34" charset="0"/>
              </a:rPr>
              <a:t>Innovation and Implementation</a:t>
            </a:r>
          </a:p>
        </p:txBody>
      </p:sp>
    </p:spTree>
    <p:extLst>
      <p:ext uri="{BB962C8B-B14F-4D97-AF65-F5344CB8AC3E}">
        <p14:creationId xmlns:p14="http://schemas.microsoft.com/office/powerpoint/2010/main" val="1710221281"/>
      </p:ext>
    </p:extLst>
  </p:cSld>
  <p:clrMapOvr>
    <a:masterClrMapping/>
  </p:clrMapOvr>
  <mc:AlternateContent xmlns:mc="http://schemas.openxmlformats.org/markup-compatibility/2006">
    <mc:Choice xmlns:p14="http://schemas.microsoft.com/office/powerpoint/2010/main" Requires="p14">
      <p:transition spd="slow"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500"/>
                                        <p:tgtEl>
                                          <p:spTgt spid="1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left)">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500"/>
                                        <p:tgtEl>
                                          <p:spTgt spid="1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fade">
                                      <p:cBhvr>
                                        <p:cTn id="37" dur="500"/>
                                        <p:tgtEl>
                                          <p:spTgt spid="1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wipe(left)">
                                      <p:cBhvr>
                                        <p:cTn id="42" dur="500"/>
                                        <p:tgtEl>
                                          <p:spTgt spid="7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500"/>
                                        <p:tgtEl>
                                          <p:spTgt spid="1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wipe(left)">
                                      <p:cBhvr>
                                        <p:cTn id="52" dur="5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6"/>
                                        </p:tgtEl>
                                        <p:attrNameLst>
                                          <p:attrName>style.visibility</p:attrName>
                                        </p:attrNameLst>
                                      </p:cBhvr>
                                      <p:to>
                                        <p:strVal val="visible"/>
                                      </p:to>
                                    </p:set>
                                    <p:animEffect transition="in" filter="fade">
                                      <p:cBhvr>
                                        <p:cTn id="57"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658"/>
            <a:ext cx="12192000" cy="6949658"/>
          </a:xfrm>
          <a:prstGeom prst="rect">
            <a:avLst/>
          </a:prstGeom>
        </p:spPr>
      </p:pic>
      <p:pic>
        <p:nvPicPr>
          <p:cNvPr id="8" name="Picture 7">
            <a:extLst>
              <a:ext uri="{FF2B5EF4-FFF2-40B4-BE49-F238E27FC236}">
                <a16:creationId xmlns:a16="http://schemas.microsoft.com/office/drawing/2014/main" id="{F9D66A26-7BDC-5F13-FC21-D602C3868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55" y="148198"/>
            <a:ext cx="1115712" cy="750164"/>
          </a:xfrm>
          <a:prstGeom prst="rect">
            <a:avLst/>
          </a:prstGeom>
        </p:spPr>
      </p:pic>
      <p:sp>
        <p:nvSpPr>
          <p:cNvPr id="9" name="Oval 8">
            <a:extLst>
              <a:ext uri="{FF2B5EF4-FFF2-40B4-BE49-F238E27FC236}">
                <a16:creationId xmlns:a16="http://schemas.microsoft.com/office/drawing/2014/main" id="{5AA8D1E7-6312-0287-369A-4D3E9A128C5C}"/>
              </a:ext>
            </a:extLst>
          </p:cNvPr>
          <p:cNvSpPr>
            <a:spLocks noChangeAspect="1"/>
          </p:cNvSpPr>
          <p:nvPr/>
        </p:nvSpPr>
        <p:spPr>
          <a:xfrm>
            <a:off x="4889192" y="6108588"/>
            <a:ext cx="548640" cy="54864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dirty="0">
              <a:solidFill>
                <a:schemeClr val="bg1"/>
              </a:solidFill>
              <a:latin typeface="FontAwesome" pitchFamily="2" charset="0"/>
            </a:endParaRPr>
          </a:p>
        </p:txBody>
      </p:sp>
      <p:sp>
        <p:nvSpPr>
          <p:cNvPr id="10" name="TextBox 9">
            <a:extLst>
              <a:ext uri="{FF2B5EF4-FFF2-40B4-BE49-F238E27FC236}">
                <a16:creationId xmlns:a16="http://schemas.microsoft.com/office/drawing/2014/main" id="{1439F05B-0159-AAA6-7350-193892ACC2EA}"/>
              </a:ext>
            </a:extLst>
          </p:cNvPr>
          <p:cNvSpPr txBox="1"/>
          <p:nvPr/>
        </p:nvSpPr>
        <p:spPr>
          <a:xfrm>
            <a:off x="5517732" y="6075131"/>
            <a:ext cx="1122423" cy="307777"/>
          </a:xfrm>
          <a:prstGeom prst="rect">
            <a:avLst/>
          </a:prstGeom>
          <a:noFill/>
        </p:spPr>
        <p:txBody>
          <a:bodyPr wrap="none" rtlCol="0">
            <a:spAutoFit/>
          </a:bodyPr>
          <a:lstStyle/>
          <a:p>
            <a:r>
              <a:rPr lang="en-US" sz="1400" b="1" dirty="0">
                <a:solidFill>
                  <a:schemeClr val="bg1">
                    <a:lumMod val="95000"/>
                  </a:schemeClr>
                </a:solidFill>
                <a:latin typeface="Source Sans Pro" panose="020B0503030403020204" pitchFamily="34" charset="0"/>
                <a:ea typeface="Open Sans" panose="020B0606030504020204" pitchFamily="34" charset="0"/>
                <a:cs typeface="Open Sans" panose="020B0606030504020204" pitchFamily="34" charset="0"/>
              </a:rPr>
              <a:t>Powered by</a:t>
            </a:r>
          </a:p>
        </p:txBody>
      </p:sp>
      <p:sp>
        <p:nvSpPr>
          <p:cNvPr id="11" name="Rectangle 10">
            <a:extLst>
              <a:ext uri="{FF2B5EF4-FFF2-40B4-BE49-F238E27FC236}">
                <a16:creationId xmlns:a16="http://schemas.microsoft.com/office/drawing/2014/main" id="{13932630-B82A-4086-4858-642C7516CF9F}"/>
              </a:ext>
            </a:extLst>
          </p:cNvPr>
          <p:cNvSpPr/>
          <p:nvPr/>
        </p:nvSpPr>
        <p:spPr>
          <a:xfrm>
            <a:off x="5510519" y="6369721"/>
            <a:ext cx="1919180" cy="276999"/>
          </a:xfrm>
          <a:prstGeom prst="rect">
            <a:avLst/>
          </a:prstGeom>
        </p:spPr>
        <p:txBody>
          <a:bodyPr wrap="none" lIns="0" tIns="0" rIns="0" bIns="0">
            <a:spAutoFit/>
          </a:bodyPr>
          <a:lstStyle/>
          <a:p>
            <a:r>
              <a:rPr lang="en-US" dirty="0">
                <a:solidFill>
                  <a:schemeClr val="bg1">
                    <a:lumMod val="95000"/>
                  </a:schemeClr>
                </a:solidFill>
              </a:rPr>
              <a:t>Robo Tech Olympiad</a:t>
            </a:r>
            <a:endParaRPr lang="en-US" sz="1400" dirty="0">
              <a:solidFill>
                <a:schemeClr val="bg1">
                  <a:lumMod val="95000"/>
                </a:schemeClr>
              </a:solidFill>
              <a:latin typeface="Source Sans Pro" panose="020B0503030403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374396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p:cNvPicPr>
            <a:picLocks noChangeAspect="1"/>
          </p:cNvPicPr>
          <p:nvPr/>
        </p:nvPicPr>
        <p:blipFill>
          <a:blip r:embed="rId3" cstate="print">
            <a:extLst>
              <a:ext uri="{28A0092B-C50C-407E-A947-70E740481C1C}">
                <a14:useLocalDpi xmlns:a14="http://schemas.microsoft.com/office/drawing/2010/main" val="0"/>
              </a:ext>
            </a:extLst>
          </a:blip>
          <a:srcRect l="1837" r="1837"/>
          <a:stretch>
            <a:fillRect/>
          </a:stretch>
        </p:blipFill>
        <p:spPr>
          <a:xfrm>
            <a:off x="1552678" y="1644649"/>
            <a:ext cx="1820862" cy="1819275"/>
          </a:xfrm>
          <a:prstGeom prst="roundRect">
            <a:avLst>
              <a:gd name="adj" fmla="val 50000"/>
            </a:avLst>
          </a:prstGeom>
        </p:spPr>
      </p:pic>
      <p:sp>
        <p:nvSpPr>
          <p:cNvPr id="7" name="Rounded Rectangle 6"/>
          <p:cNvSpPr/>
          <p:nvPr/>
        </p:nvSpPr>
        <p:spPr bwMode="auto">
          <a:xfrm>
            <a:off x="1974255" y="3347123"/>
            <a:ext cx="978060" cy="234891"/>
          </a:xfrm>
          <a:prstGeom prst="roundRect">
            <a:avLst>
              <a:gd name="adj" fmla="val 50000"/>
            </a:avLst>
          </a:prstGeom>
          <a:solidFill>
            <a:schemeClr val="accent2"/>
          </a:solidFill>
          <a:ln>
            <a:noFill/>
          </a:ln>
          <a:effectLst>
            <a:outerShdw blurRad="101600" dist="508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800" b="1" dirty="0">
                <a:solidFill>
                  <a:schemeClr val="bg1"/>
                </a:solidFill>
                <a:latin typeface="Source Sans Pro" panose="020B0503030403020204" pitchFamily="34" charset="0"/>
              </a:rPr>
              <a:t>Innovator</a:t>
            </a:r>
          </a:p>
        </p:txBody>
      </p:sp>
      <p:grpSp>
        <p:nvGrpSpPr>
          <p:cNvPr id="9" name="Group 8"/>
          <p:cNvGrpSpPr/>
          <p:nvPr/>
        </p:nvGrpSpPr>
        <p:grpSpPr>
          <a:xfrm>
            <a:off x="1406331" y="3717438"/>
            <a:ext cx="2344579" cy="1600438"/>
            <a:chOff x="455999" y="4077749"/>
            <a:chExt cx="2081430" cy="1600438"/>
          </a:xfrm>
        </p:grpSpPr>
        <p:sp>
          <p:nvSpPr>
            <p:cNvPr id="10" name="Rectangle 9"/>
            <p:cNvSpPr/>
            <p:nvPr/>
          </p:nvSpPr>
          <p:spPr>
            <a:xfrm>
              <a:off x="455999" y="4077749"/>
              <a:ext cx="2081430" cy="1600438"/>
            </a:xfrm>
            <a:prstGeom prst="rect">
              <a:avLst/>
            </a:prstGeom>
          </p:spPr>
          <p:txBody>
            <a:bodyPr wrap="square">
              <a:spAutoFit/>
            </a:bodyPr>
            <a:lstStyle/>
            <a:p>
              <a:pPr algn="ctr"/>
              <a:r>
                <a:rPr lang="en-AU" sz="1400" b="1" dirty="0">
                  <a:solidFill>
                    <a:srgbClr val="434A54"/>
                  </a:solidFill>
                  <a:latin typeface="Source Sans Pro" panose="020B0503030403020204" pitchFamily="34" charset="0"/>
                  <a:ea typeface="Open Sans" panose="020B0606030504020204" pitchFamily="34" charset="0"/>
                  <a:cs typeface="Open Sans" panose="020B0606030504020204" pitchFamily="34" charset="0"/>
                </a:rPr>
                <a:t>Muhammad </a:t>
              </a:r>
              <a:r>
                <a:rPr lang="en-AU" sz="1400" b="1" dirty="0" err="1">
                  <a:solidFill>
                    <a:srgbClr val="434A54"/>
                  </a:solidFill>
                  <a:latin typeface="Source Sans Pro" panose="020B0503030403020204" pitchFamily="34" charset="0"/>
                  <a:ea typeface="Open Sans" panose="020B0606030504020204" pitchFamily="34" charset="0"/>
                  <a:cs typeface="Open Sans" panose="020B0606030504020204" pitchFamily="34" charset="0"/>
                </a:rPr>
                <a:t>Abdur</a:t>
              </a:r>
              <a:r>
                <a:rPr lang="en-AU" sz="1400" b="1" dirty="0">
                  <a:solidFill>
                    <a:srgbClr val="434A54"/>
                  </a:solidFill>
                  <a:latin typeface="Source Sans Pro" panose="020B0503030403020204" pitchFamily="34" charset="0"/>
                  <a:ea typeface="Open Sans" panose="020B0606030504020204" pitchFamily="34" charset="0"/>
                  <a:cs typeface="Open Sans" panose="020B0606030504020204" pitchFamily="34" charset="0"/>
                </a:rPr>
                <a:t> </a:t>
              </a:r>
              <a:r>
                <a:rPr lang="en-AU" sz="1400" b="1" dirty="0" err="1">
                  <a:solidFill>
                    <a:srgbClr val="434A54"/>
                  </a:solidFill>
                  <a:latin typeface="Source Sans Pro" panose="020B0503030403020204" pitchFamily="34" charset="0"/>
                  <a:ea typeface="Open Sans" panose="020B0606030504020204" pitchFamily="34" charset="0"/>
                  <a:cs typeface="Open Sans" panose="020B0606030504020204" pitchFamily="34" charset="0"/>
                </a:rPr>
                <a:t>Rouf</a:t>
              </a:r>
              <a:endParaRPr lang="en-AU" sz="1400" b="1" dirty="0">
                <a:solidFill>
                  <a:srgbClr val="434A54"/>
                </a:solidFill>
                <a:latin typeface="Source Sans Pro" panose="020B0503030403020204" pitchFamily="34" charset="0"/>
                <a:ea typeface="Open Sans" panose="020B0606030504020204" pitchFamily="34" charset="0"/>
                <a:cs typeface="Open Sans" panose="020B0606030504020204" pitchFamily="34" charset="0"/>
              </a:endParaRPr>
            </a:p>
            <a:p>
              <a:pPr algn="ctr"/>
              <a:r>
                <a:rPr lang="en-AU" sz="1200" b="1" dirty="0">
                  <a:solidFill>
                    <a:schemeClr val="accent1"/>
                  </a:solidFill>
                  <a:latin typeface="Source Sans Pro" panose="020B0503030403020204" pitchFamily="34" charset="0"/>
                  <a:ea typeface="Open Sans" panose="020B0606030504020204" pitchFamily="34" charset="0"/>
                  <a:cs typeface="Open Sans" panose="020B0606030504020204" pitchFamily="34" charset="0"/>
                </a:rPr>
                <a:t>CSE, DUET</a:t>
              </a:r>
            </a:p>
            <a:p>
              <a:pPr algn="ctr"/>
              <a:r>
                <a:rPr lang="en-US" sz="1200" dirty="0">
                  <a:solidFill>
                    <a:srgbClr val="656D78"/>
                  </a:solidFill>
                  <a:latin typeface="Source Sans Pro Light" panose="020B0403030403020204" pitchFamily="34" charset="0"/>
                </a:rPr>
                <a:t>Dhaka University of Engineering and Technology, </a:t>
              </a:r>
              <a:r>
                <a:rPr lang="en-US" sz="1200" dirty="0" err="1">
                  <a:solidFill>
                    <a:srgbClr val="656D78"/>
                  </a:solidFill>
                  <a:latin typeface="Source Sans Pro Light" panose="020B0403030403020204" pitchFamily="34" charset="0"/>
                </a:rPr>
                <a:t>Gazipur</a:t>
              </a:r>
              <a:r>
                <a:rPr lang="en-US" sz="1200" dirty="0">
                  <a:solidFill>
                    <a:srgbClr val="656D78"/>
                  </a:solidFill>
                  <a:latin typeface="Source Sans Pro Light" panose="020B0403030403020204" pitchFamily="34" charset="0"/>
                </a:rPr>
                <a:t>.</a:t>
              </a:r>
            </a:p>
            <a:p>
              <a:pPr algn="ctr"/>
              <a:endParaRPr lang="en-US" sz="1200" dirty="0">
                <a:solidFill>
                  <a:srgbClr val="656D78"/>
                </a:solidFill>
                <a:latin typeface="Source Sans Pro Light" panose="020B0403030403020204" pitchFamily="34" charset="0"/>
              </a:endParaRPr>
            </a:p>
            <a:p>
              <a:pPr algn="ctr"/>
              <a:endParaRPr lang="en-US" sz="1200" dirty="0">
                <a:solidFill>
                  <a:srgbClr val="656D78"/>
                </a:solidFill>
                <a:latin typeface="Source Sans Pro Light" panose="020B0403030403020204" pitchFamily="34" charset="0"/>
              </a:endParaRPr>
            </a:p>
            <a:p>
              <a:pPr algn="ctr"/>
              <a:endParaRPr lang="id-ID" sz="1200" dirty="0">
                <a:solidFill>
                  <a:schemeClr val="bg1">
                    <a:lumMod val="65000"/>
                  </a:schemeClr>
                </a:solidFill>
              </a:endParaRPr>
            </a:p>
          </p:txBody>
        </p:sp>
        <p:grpSp>
          <p:nvGrpSpPr>
            <p:cNvPr id="11" name="Group 10"/>
            <p:cNvGrpSpPr/>
            <p:nvPr/>
          </p:nvGrpSpPr>
          <p:grpSpPr>
            <a:xfrm>
              <a:off x="854831" y="5205246"/>
              <a:ext cx="1314826" cy="282751"/>
              <a:chOff x="854831" y="5205246"/>
              <a:chExt cx="1314826" cy="282751"/>
            </a:xfrm>
          </p:grpSpPr>
          <p:sp>
            <p:nvSpPr>
              <p:cNvPr id="12" name="Rectangle 11"/>
              <p:cNvSpPr/>
              <p:nvPr/>
            </p:nvSpPr>
            <p:spPr>
              <a:xfrm>
                <a:off x="854831" y="5205246"/>
                <a:ext cx="311304" cy="276999"/>
              </a:xfrm>
              <a:prstGeom prst="rect">
                <a:avLst/>
              </a:prstGeom>
            </p:spPr>
            <p:txBody>
              <a:bodyPr wrap="none">
                <a:spAutoFit/>
              </a:bodyPr>
              <a:lstStyle/>
              <a:p>
                <a:r>
                  <a:rPr lang="en-US" sz="1200" dirty="0">
                    <a:solidFill>
                      <a:srgbClr val="656D78"/>
                    </a:solidFill>
                    <a:latin typeface="FontAwesome" pitchFamily="2" charset="0"/>
                  </a:rPr>
                  <a:t> </a:t>
                </a:r>
                <a:endParaRPr lang="en-US" dirty="0">
                  <a:solidFill>
                    <a:srgbClr val="656D78"/>
                  </a:solidFill>
                </a:endParaRPr>
              </a:p>
            </p:txBody>
          </p:sp>
          <p:sp>
            <p:nvSpPr>
              <p:cNvPr id="13" name="Rectangle 12"/>
              <p:cNvSpPr/>
              <p:nvPr/>
            </p:nvSpPr>
            <p:spPr>
              <a:xfrm>
                <a:off x="1171498" y="5210998"/>
                <a:ext cx="365806" cy="276999"/>
              </a:xfrm>
              <a:prstGeom prst="rect">
                <a:avLst/>
              </a:prstGeom>
            </p:spPr>
            <p:txBody>
              <a:bodyPr wrap="none">
                <a:spAutoFit/>
              </a:bodyPr>
              <a:lstStyle/>
              <a:p>
                <a:r>
                  <a:rPr lang="en-US" sz="1200" dirty="0">
                    <a:solidFill>
                      <a:srgbClr val="656D78"/>
                    </a:solidFill>
                    <a:latin typeface="FontAwesome" pitchFamily="2" charset="0"/>
                  </a:rPr>
                  <a:t> </a:t>
                </a:r>
                <a:endParaRPr lang="en-US" dirty="0">
                  <a:solidFill>
                    <a:srgbClr val="656D78"/>
                  </a:solidFill>
                </a:endParaRPr>
              </a:p>
            </p:txBody>
          </p:sp>
          <p:sp>
            <p:nvSpPr>
              <p:cNvPr id="14" name="Rectangle 13"/>
              <p:cNvSpPr/>
              <p:nvPr/>
            </p:nvSpPr>
            <p:spPr>
              <a:xfrm>
                <a:off x="1476989" y="5205246"/>
                <a:ext cx="399468" cy="276999"/>
              </a:xfrm>
              <a:prstGeom prst="rect">
                <a:avLst/>
              </a:prstGeom>
            </p:spPr>
            <p:txBody>
              <a:bodyPr wrap="none">
                <a:spAutoFit/>
              </a:bodyPr>
              <a:lstStyle/>
              <a:p>
                <a:r>
                  <a:rPr lang="en-US" sz="1200" dirty="0">
                    <a:solidFill>
                      <a:srgbClr val="656D78"/>
                    </a:solidFill>
                    <a:latin typeface="FontAwesome" pitchFamily="2" charset="0"/>
                  </a:rPr>
                  <a:t> </a:t>
                </a:r>
                <a:endParaRPr lang="en-US" dirty="0">
                  <a:solidFill>
                    <a:srgbClr val="656D78"/>
                  </a:solidFill>
                </a:endParaRPr>
              </a:p>
            </p:txBody>
          </p:sp>
          <p:sp>
            <p:nvSpPr>
              <p:cNvPr id="15" name="Rectangle 14"/>
              <p:cNvSpPr/>
              <p:nvPr/>
            </p:nvSpPr>
            <p:spPr>
              <a:xfrm>
                <a:off x="1803851" y="5210998"/>
                <a:ext cx="365806" cy="276999"/>
              </a:xfrm>
              <a:prstGeom prst="rect">
                <a:avLst/>
              </a:prstGeom>
            </p:spPr>
            <p:txBody>
              <a:bodyPr wrap="none">
                <a:spAutoFit/>
              </a:bodyPr>
              <a:lstStyle/>
              <a:p>
                <a:r>
                  <a:rPr lang="en-US" sz="1200" dirty="0">
                    <a:solidFill>
                      <a:srgbClr val="656D78"/>
                    </a:solidFill>
                    <a:latin typeface="FontAwesome" pitchFamily="2" charset="0"/>
                  </a:rPr>
                  <a:t> </a:t>
                </a:r>
                <a:endParaRPr lang="en-US" dirty="0">
                  <a:solidFill>
                    <a:srgbClr val="656D78"/>
                  </a:solidFill>
                </a:endParaRPr>
              </a:p>
            </p:txBody>
          </p:sp>
        </p:grpSp>
      </p:grpSp>
      <p:sp>
        <p:nvSpPr>
          <p:cNvPr id="24" name="TextBox 23"/>
          <p:cNvSpPr txBox="1"/>
          <p:nvPr/>
        </p:nvSpPr>
        <p:spPr>
          <a:xfrm>
            <a:off x="4305468" y="2446753"/>
            <a:ext cx="6067419" cy="2215991"/>
          </a:xfrm>
          <a:prstGeom prst="rect">
            <a:avLst/>
          </a:prstGeom>
          <a:noFill/>
          <a:effectLst>
            <a:outerShdw blurRad="660400" dist="254000" dir="5400000" algn="t" rotWithShape="0">
              <a:prstClr val="black">
                <a:alpha val="40000"/>
              </a:prstClr>
            </a:outerShdw>
          </a:effectLst>
        </p:spPr>
        <p:txBody>
          <a:bodyPr wrap="square" rtlCol="0">
            <a:spAutoFit/>
          </a:bodyPr>
          <a:lstStyle/>
          <a:p>
            <a:r>
              <a:rPr lang="en-US" sz="2800" b="1" dirty="0">
                <a:solidFill>
                  <a:schemeClr val="accent2">
                    <a:lumMod val="75000"/>
                  </a:schemeClr>
                </a:solidFill>
                <a:latin typeface="Verdana" pitchFamily="34" charset="0"/>
                <a:ea typeface="Verdana" pitchFamily="34" charset="0"/>
              </a:rPr>
              <a:t>A Cost-Effective IoT Model       </a:t>
            </a:r>
          </a:p>
          <a:p>
            <a:r>
              <a:rPr lang="en-US" sz="2800" b="1" dirty="0">
                <a:solidFill>
                  <a:schemeClr val="accent2">
                    <a:lumMod val="75000"/>
                  </a:schemeClr>
                </a:solidFill>
                <a:latin typeface="Verdana" pitchFamily="34" charset="0"/>
                <a:ea typeface="Verdana" pitchFamily="34" charset="0"/>
              </a:rPr>
              <a:t>    for a Smart Sewerage </a:t>
            </a:r>
          </a:p>
          <a:p>
            <a:r>
              <a:rPr lang="en-US" sz="2800" b="1" dirty="0">
                <a:solidFill>
                  <a:schemeClr val="accent2">
                    <a:lumMod val="75000"/>
                  </a:schemeClr>
                </a:solidFill>
                <a:latin typeface="Verdana" pitchFamily="34" charset="0"/>
                <a:ea typeface="Verdana" pitchFamily="34" charset="0"/>
              </a:rPr>
              <a:t>     </a:t>
            </a:r>
            <a:r>
              <a:rPr lang="en-US" sz="2700" b="1" dirty="0">
                <a:solidFill>
                  <a:schemeClr val="accent2">
                    <a:lumMod val="75000"/>
                  </a:schemeClr>
                </a:solidFill>
                <a:latin typeface="Verdana" pitchFamily="34" charset="0"/>
                <a:ea typeface="Verdana" pitchFamily="34" charset="0"/>
              </a:rPr>
              <a:t>Management System </a:t>
            </a:r>
          </a:p>
          <a:p>
            <a:r>
              <a:rPr lang="en-US" sz="2700" b="1" dirty="0">
                <a:solidFill>
                  <a:schemeClr val="accent2">
                    <a:lumMod val="75000"/>
                  </a:schemeClr>
                </a:solidFill>
                <a:latin typeface="Verdana" pitchFamily="34" charset="0"/>
                <a:ea typeface="Verdana" pitchFamily="34" charset="0"/>
              </a:rPr>
              <a:t>	      by using</a:t>
            </a:r>
          </a:p>
          <a:p>
            <a:r>
              <a:rPr lang="en-US" sz="2700" b="1" dirty="0">
                <a:solidFill>
                  <a:schemeClr val="accent2">
                    <a:lumMod val="75000"/>
                  </a:schemeClr>
                </a:solidFill>
                <a:latin typeface="Verdana" pitchFamily="34" charset="0"/>
                <a:ea typeface="Verdana" pitchFamily="34" charset="0"/>
              </a:rPr>
              <a:t>    Artificial Intelligence </a:t>
            </a:r>
            <a:endParaRPr lang="en-US" sz="2700" dirty="0">
              <a:solidFill>
                <a:schemeClr val="accent2">
                  <a:lumMod val="75000"/>
                </a:schemeClr>
              </a:solidFill>
              <a:latin typeface="Verdana" pitchFamily="34" charset="0"/>
              <a:ea typeface="Verdana" pitchFamily="34" charset="0"/>
            </a:endParaRPr>
          </a:p>
        </p:txBody>
      </p:sp>
      <p:pic>
        <p:nvPicPr>
          <p:cNvPr id="3" name="Picture 2">
            <a:extLst>
              <a:ext uri="{FF2B5EF4-FFF2-40B4-BE49-F238E27FC236}">
                <a16:creationId xmlns:a16="http://schemas.microsoft.com/office/drawing/2014/main" id="{3E400633-350C-F607-ECFE-8FC003896F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55" y="148198"/>
            <a:ext cx="1115712" cy="750164"/>
          </a:xfrm>
          <a:prstGeom prst="rect">
            <a:avLst/>
          </a:prstGeom>
        </p:spPr>
      </p:pic>
      <p:sp>
        <p:nvSpPr>
          <p:cNvPr id="47" name="TextBox 46">
            <a:extLst>
              <a:ext uri="{FF2B5EF4-FFF2-40B4-BE49-F238E27FC236}">
                <a16:creationId xmlns:a16="http://schemas.microsoft.com/office/drawing/2014/main" id="{7A968BB8-C733-09A7-7038-1CB99BEE04FB}"/>
              </a:ext>
            </a:extLst>
          </p:cNvPr>
          <p:cNvSpPr txBox="1"/>
          <p:nvPr/>
        </p:nvSpPr>
        <p:spPr>
          <a:xfrm>
            <a:off x="5470864" y="1459983"/>
            <a:ext cx="6094520" cy="523220"/>
          </a:xfrm>
          <a:prstGeom prst="rect">
            <a:avLst/>
          </a:prstGeom>
          <a:noFill/>
        </p:spPr>
        <p:txBody>
          <a:bodyPr wrap="square">
            <a:spAutoFit/>
          </a:bodyPr>
          <a:lstStyle/>
          <a:p>
            <a:r>
              <a:rPr lang="en-US" sz="2800" b="1" i="0" dirty="0">
                <a:solidFill>
                  <a:schemeClr val="accent5">
                    <a:lumMod val="50000"/>
                  </a:schemeClr>
                </a:solidFill>
                <a:effectLst/>
                <a:latin typeface="Rockwell" panose="02060603020205020403" pitchFamily="18" charset="0"/>
              </a:rPr>
              <a:t>Innovation Title :</a:t>
            </a:r>
            <a:endParaRPr lang="en-US" sz="2800" b="1" dirty="0">
              <a:solidFill>
                <a:schemeClr val="accent5">
                  <a:lumMod val="50000"/>
                </a:schemeClr>
              </a:solidFill>
              <a:latin typeface="Rockwell" panose="02060603020205020403" pitchFamily="18" charset="0"/>
            </a:endParaRPr>
          </a:p>
        </p:txBody>
      </p:sp>
    </p:spTree>
    <p:extLst>
      <p:ext uri="{BB962C8B-B14F-4D97-AF65-F5344CB8AC3E}">
        <p14:creationId xmlns:p14="http://schemas.microsoft.com/office/powerpoint/2010/main" val="3434246087"/>
      </p:ext>
    </p:extLst>
  </p:cSld>
  <p:clrMapOvr>
    <a:masterClrMapping/>
  </p:clrMapOvr>
  <mc:AlternateContent xmlns:mc="http://schemas.openxmlformats.org/markup-compatibility/2006">
    <mc:Choice xmlns:p14="http://schemas.microsoft.com/office/powerpoint/2010/main" Requires="p14">
      <p:transition spd="slow" p14:dur="2250" advTm="9000">
        <p14:flip dir="r"/>
      </p:transition>
    </mc:Choice>
    <mc:Fallback>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50"/>
                                        <p:tgtEl>
                                          <p:spTgt spid="7"/>
                                        </p:tgtEl>
                                        <p:attrNameLst>
                                          <p:attrName>ppt_y</p:attrName>
                                        </p:attrNameLst>
                                      </p:cBhvr>
                                      <p:tavLst>
                                        <p:tav tm="0">
                                          <p:val>
                                            <p:strVal val="#ppt_y+#ppt_h*1.125000"/>
                                          </p:val>
                                        </p:tav>
                                        <p:tav tm="100000">
                                          <p:val>
                                            <p:strVal val="#ppt_y"/>
                                          </p:val>
                                        </p:tav>
                                      </p:tavLst>
                                    </p:anim>
                                    <p:animEffect transition="in" filter="wipe(up)">
                                      <p:cBhvr>
                                        <p:cTn id="8" dur="35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209" y="135143"/>
            <a:ext cx="11186445" cy="923330"/>
          </a:xfrm>
          <a:prstGeom prst="rect">
            <a:avLst/>
          </a:prstGeom>
        </p:spPr>
        <p:txBody>
          <a:bodyPr wrap="square">
            <a:spAutoFit/>
          </a:bodyPr>
          <a:lstStyle/>
          <a:p>
            <a:r>
              <a:rPr lang="en-US" b="1" dirty="0"/>
              <a:t>PRESENT SITUATION OF PROBLEM:  </a:t>
            </a:r>
            <a:r>
              <a:rPr lang="en-US" dirty="0"/>
              <a:t>Water-logging is very painful and frequent phenomena where the authority are trying hard to find out a feasible solution. But sewerage modernization process is extremely complex, expensive and slow process. so It is important to find out optimal solution.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988" y="1145512"/>
            <a:ext cx="8618586" cy="55823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30" y="2267108"/>
            <a:ext cx="3939881" cy="3680779"/>
          </a:xfrm>
          <a:prstGeom prst="rect">
            <a:avLst/>
          </a:prstGeom>
        </p:spPr>
      </p:pic>
    </p:spTree>
    <p:extLst>
      <p:ext uri="{BB962C8B-B14F-4D97-AF65-F5344CB8AC3E}">
        <p14:creationId xmlns:p14="http://schemas.microsoft.com/office/powerpoint/2010/main" val="401598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067" r="21067"/>
          <a:stretch>
            <a:fillRect/>
          </a:stretch>
        </p:blipFill>
        <p:spPr/>
      </p:pic>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6576" r="26576"/>
          <a:stretch>
            <a:fillRect/>
          </a:stretch>
        </p:blipFill>
        <p:spPr/>
      </p:pic>
      <p:pic>
        <p:nvPicPr>
          <p:cNvPr id="10" name="Picture Placeholder 9"/>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9767" r="19767"/>
          <a:stretch>
            <a:fillRect/>
          </a:stretch>
        </p:blipFill>
        <p:spPr/>
      </p:pic>
      <p:pic>
        <p:nvPicPr>
          <p:cNvPr id="11" name="Picture Placeholder 10"/>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26110" r="26110"/>
          <a:stretch>
            <a:fillRect/>
          </a:stretch>
        </p:blipFill>
        <p:spPr/>
      </p:pic>
      <p:pic>
        <p:nvPicPr>
          <p:cNvPr id="12" name="Picture Placeholder 11"/>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26311" r="26311"/>
          <a:stretch>
            <a:fillRect/>
          </a:stretch>
        </p:blipFill>
        <p:spPr/>
      </p:pic>
      <p:pic>
        <p:nvPicPr>
          <p:cNvPr id="14" name="Picture Placeholder 13"/>
          <p:cNvPicPr>
            <a:picLocks noGrp="1" noChangeAspect="1"/>
          </p:cNvPicPr>
          <p:nvPr>
            <p:ph type="pic" sz="quarter" idx="17"/>
          </p:nvPr>
        </p:nvPicPr>
        <p:blipFill>
          <a:blip r:embed="rId7">
            <a:extLst>
              <a:ext uri="{28A0092B-C50C-407E-A947-70E740481C1C}">
                <a14:useLocalDpi xmlns:a14="http://schemas.microsoft.com/office/drawing/2010/main" val="0"/>
              </a:ext>
            </a:extLst>
          </a:blip>
          <a:srcRect l="24727" r="24727"/>
          <a:stretch>
            <a:fillRect/>
          </a:stretch>
        </p:blipFill>
        <p:spPr/>
      </p:pic>
      <p:sp>
        <p:nvSpPr>
          <p:cNvPr id="18" name="TextBox 17"/>
          <p:cNvSpPr txBox="1"/>
          <p:nvPr/>
        </p:nvSpPr>
        <p:spPr>
          <a:xfrm>
            <a:off x="8023615" y="906570"/>
            <a:ext cx="4187440" cy="954107"/>
          </a:xfrm>
          <a:prstGeom prst="rect">
            <a:avLst/>
          </a:prstGeom>
          <a:noFill/>
        </p:spPr>
        <p:txBody>
          <a:bodyPr wrap="square" rtlCol="0">
            <a:spAutoFit/>
          </a:bodyPr>
          <a:lstStyle/>
          <a:p>
            <a:r>
              <a:rPr lang="en-US" sz="2800" dirty="0"/>
              <a:t>Very inefficient and</a:t>
            </a:r>
          </a:p>
          <a:p>
            <a:r>
              <a:rPr lang="en-US" sz="2800" dirty="0"/>
              <a:t> bad effective system</a:t>
            </a:r>
          </a:p>
        </p:txBody>
      </p:sp>
      <p:sp>
        <p:nvSpPr>
          <p:cNvPr id="19" name="Rectangle 18"/>
          <p:cNvSpPr/>
          <p:nvPr/>
        </p:nvSpPr>
        <p:spPr>
          <a:xfrm>
            <a:off x="7321689" y="2323139"/>
            <a:ext cx="4489954" cy="3785652"/>
          </a:xfrm>
          <a:prstGeom prst="rect">
            <a:avLst/>
          </a:prstGeom>
        </p:spPr>
        <p:txBody>
          <a:bodyPr wrap="square">
            <a:spAutoFit/>
          </a:bodyPr>
          <a:lstStyle/>
          <a:p>
            <a:pPr algn="just"/>
            <a:r>
              <a:rPr lang="en-US" sz="1600" dirty="0"/>
              <a:t>In our existing drains there are many types of problem. Due to the accumulation of dirt, plastic, polythene etc. in the drains, the flow of water in the drains is obstructed. Sometimes the cleaning staff does not understand where the dirt is stuck and where it is possible to clean the drain easily. Doing so, it requires more time and costs. It takes a lot of labor to clean all the drains. Moreover, the drains were usually built a long time ago but now due to the increase in the density of our population, those drains are not able to drain properly. It is seen that water is getting blocked in the drains very frequently. It is not possible for the cleaning staff to clean the drains so often. As a result, the standard of the people living by, has become miserable.</a:t>
            </a:r>
          </a:p>
        </p:txBody>
      </p:sp>
      <p:sp>
        <p:nvSpPr>
          <p:cNvPr id="13" name="TextBox 12"/>
          <p:cNvSpPr txBox="1"/>
          <p:nvPr/>
        </p:nvSpPr>
        <p:spPr>
          <a:xfrm>
            <a:off x="8023615" y="219340"/>
            <a:ext cx="3086101" cy="584775"/>
          </a:xfrm>
          <a:prstGeom prst="rect">
            <a:avLst/>
          </a:prstGeom>
          <a:noFill/>
          <a:effectLst>
            <a:outerShdw blurRad="660400" dist="254000" dir="5400000" algn="t" rotWithShape="0">
              <a:prstClr val="black">
                <a:alpha val="40000"/>
              </a:prstClr>
            </a:outerShdw>
          </a:effectLst>
        </p:spPr>
        <p:txBody>
          <a:bodyPr wrap="none" rtlCol="0">
            <a:spAutoFit/>
          </a:bodyPr>
          <a:lstStyle/>
          <a:p>
            <a:pPr algn="ctr"/>
            <a:r>
              <a:rPr lang="en-US" sz="3200" b="1" dirty="0">
                <a:solidFill>
                  <a:schemeClr val="bg2">
                    <a:lumMod val="50000"/>
                  </a:schemeClr>
                </a:solidFill>
                <a:latin typeface="Verdana" pitchFamily="34" charset="0"/>
                <a:ea typeface="Verdana" pitchFamily="34" charset="0"/>
                <a:cs typeface="Open Sans" panose="020B0606030504020204" pitchFamily="34" charset="0"/>
              </a:rPr>
              <a:t>LIMITATION</a:t>
            </a:r>
          </a:p>
        </p:txBody>
      </p:sp>
    </p:spTree>
    <p:extLst>
      <p:ext uri="{BB962C8B-B14F-4D97-AF65-F5344CB8AC3E}">
        <p14:creationId xmlns:p14="http://schemas.microsoft.com/office/powerpoint/2010/main" val="2810566840"/>
      </p:ext>
    </p:extLst>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14"/>
          <p:cNvGrpSpPr/>
          <p:nvPr/>
        </p:nvGrpSpPr>
        <p:grpSpPr>
          <a:xfrm>
            <a:off x="0" y="-92529"/>
            <a:ext cx="12192001" cy="7043057"/>
            <a:chOff x="-14515" y="-76201"/>
            <a:chExt cx="12192001" cy="7043057"/>
          </a:xfrm>
        </p:grpSpPr>
        <p:grpSp>
          <p:nvGrpSpPr>
            <p:cNvPr id="155" name="Group 5"/>
            <p:cNvGrpSpPr/>
            <p:nvPr/>
          </p:nvGrpSpPr>
          <p:grpSpPr>
            <a:xfrm>
              <a:off x="-14515" y="-39915"/>
              <a:ext cx="6096000" cy="7006771"/>
              <a:chOff x="-14480" y="-39915"/>
              <a:chExt cx="6081486" cy="7006771"/>
            </a:xfrm>
          </p:grpSpPr>
          <p:sp>
            <p:nvSpPr>
              <p:cNvPr id="1048782" name="Rectangle 2"/>
              <p:cNvSpPr/>
              <p:nvPr/>
            </p:nvSpPr>
            <p:spPr>
              <a:xfrm flipH="1">
                <a:off x="-14480" y="-1"/>
                <a:ext cx="2040756" cy="696685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83" name="Rectangle 3"/>
              <p:cNvSpPr/>
              <p:nvPr/>
            </p:nvSpPr>
            <p:spPr>
              <a:xfrm flipH="1">
                <a:off x="2026275" y="-2"/>
                <a:ext cx="2026276" cy="696685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84" name="Rectangle 4"/>
              <p:cNvSpPr/>
              <p:nvPr/>
            </p:nvSpPr>
            <p:spPr>
              <a:xfrm flipH="1">
                <a:off x="4040730" y="-39915"/>
                <a:ext cx="2026276" cy="6966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0"/>
            <p:cNvGrpSpPr/>
            <p:nvPr/>
          </p:nvGrpSpPr>
          <p:grpSpPr>
            <a:xfrm>
              <a:off x="6081486" y="-76201"/>
              <a:ext cx="6096000" cy="7006771"/>
              <a:chOff x="-14480" y="-39915"/>
              <a:chExt cx="6081486" cy="7006771"/>
            </a:xfrm>
          </p:grpSpPr>
          <p:sp>
            <p:nvSpPr>
              <p:cNvPr id="1048785" name="Rectangle 11"/>
              <p:cNvSpPr/>
              <p:nvPr/>
            </p:nvSpPr>
            <p:spPr>
              <a:xfrm flipH="1">
                <a:off x="-14480" y="-1"/>
                <a:ext cx="2026276" cy="6966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86" name="Rectangle 12"/>
              <p:cNvSpPr/>
              <p:nvPr/>
            </p:nvSpPr>
            <p:spPr>
              <a:xfrm flipH="1">
                <a:off x="2011795" y="-2"/>
                <a:ext cx="2026276" cy="696685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87" name="Rectangle 13"/>
              <p:cNvSpPr/>
              <p:nvPr/>
            </p:nvSpPr>
            <p:spPr>
              <a:xfrm flipH="1">
                <a:off x="4026250" y="-39915"/>
                <a:ext cx="2040756" cy="696685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39"/>
          <p:cNvGrpSpPr/>
          <p:nvPr/>
        </p:nvGrpSpPr>
        <p:grpSpPr>
          <a:xfrm>
            <a:off x="260187" y="2974651"/>
            <a:ext cx="3288323" cy="2277931"/>
            <a:chOff x="1204099" y="4367288"/>
            <a:chExt cx="5466574" cy="676745"/>
          </a:xfrm>
        </p:grpSpPr>
        <p:sp>
          <p:nvSpPr>
            <p:cNvPr id="1048794" name="TextBox 40"/>
            <p:cNvSpPr txBox="1"/>
            <p:nvPr/>
          </p:nvSpPr>
          <p:spPr>
            <a:xfrm>
              <a:off x="1204099" y="4577706"/>
              <a:ext cx="5466574" cy="466327"/>
            </a:xfrm>
            <a:prstGeom prst="rect">
              <a:avLst/>
            </a:prstGeom>
            <a:noFill/>
          </p:spPr>
          <p:txBody>
            <a:bodyPr wrap="square" rtlCol="0">
              <a:spAutoFit/>
            </a:bodyPr>
            <a:lstStyle/>
            <a:p>
              <a:pPr marL="342900" indent="-342900" algn="ctr">
                <a:buAutoNum type="arabicPeriod"/>
              </a:pPr>
              <a:endParaRPr lang="en-US" altLang="ko-KR" sz="1600" dirty="0">
                <a:solidFill>
                  <a:schemeClr val="bg1"/>
                </a:solidFill>
                <a:cs typeface="Arial" pitchFamily="34" charset="0"/>
              </a:endParaRPr>
            </a:p>
            <a:p>
              <a:pPr marL="342900" indent="-342900" algn="ctr">
                <a:buAutoNum type="arabicPeriod"/>
              </a:pPr>
              <a:r>
                <a:rPr lang="en-US" altLang="ko-KR" sz="1600" dirty="0">
                  <a:solidFill>
                    <a:schemeClr val="bg1"/>
                  </a:solidFill>
                  <a:cs typeface="Arial" pitchFamily="34" charset="0"/>
                </a:rPr>
                <a:t>Disruption of Traffic Movement</a:t>
              </a:r>
            </a:p>
            <a:p>
              <a:pPr marL="342900" indent="-342900" algn="ctr">
                <a:buAutoNum type="arabicPeriod"/>
              </a:pPr>
              <a:endParaRPr lang="en-US" altLang="ko-KR" sz="1600" dirty="0">
                <a:solidFill>
                  <a:schemeClr val="bg1"/>
                </a:solidFill>
                <a:cs typeface="Arial" pitchFamily="34" charset="0"/>
              </a:endParaRPr>
            </a:p>
            <a:p>
              <a:pPr marL="342900" indent="-342900" algn="ctr">
                <a:buAutoNum type="arabicPeriod"/>
              </a:pPr>
              <a:r>
                <a:rPr lang="en-US" altLang="ko-KR" sz="1600" dirty="0">
                  <a:solidFill>
                    <a:schemeClr val="bg1"/>
                  </a:solidFill>
                  <a:cs typeface="Arial" pitchFamily="34" charset="0"/>
                </a:rPr>
                <a:t>Disruption of Normal Life</a:t>
              </a:r>
            </a:p>
            <a:p>
              <a:pPr marL="342900" indent="-342900" algn="ctr">
                <a:buAutoNum type="arabicPeriod"/>
              </a:pPr>
              <a:endParaRPr lang="en-US" altLang="ko-KR" sz="1600" dirty="0">
                <a:solidFill>
                  <a:schemeClr val="bg1"/>
                </a:solidFill>
                <a:cs typeface="Arial" pitchFamily="34" charset="0"/>
              </a:endParaRPr>
            </a:p>
            <a:p>
              <a:pPr marL="342900" indent="-342900" algn="ctr">
                <a:buAutoNum type="arabicPeriod"/>
              </a:pPr>
              <a:r>
                <a:rPr lang="en-US" altLang="ko-KR" sz="1600" dirty="0">
                  <a:solidFill>
                    <a:schemeClr val="bg1"/>
                  </a:solidFill>
                  <a:cs typeface="Arial" pitchFamily="34" charset="0"/>
                </a:rPr>
                <a:t>Damage of Infrastructure</a:t>
              </a:r>
            </a:p>
          </p:txBody>
        </p:sp>
        <p:sp>
          <p:nvSpPr>
            <p:cNvPr id="1048795" name="TextBox 41"/>
            <p:cNvSpPr txBox="1"/>
            <p:nvPr/>
          </p:nvSpPr>
          <p:spPr>
            <a:xfrm>
              <a:off x="2113656" y="4367288"/>
              <a:ext cx="3647458" cy="320028"/>
            </a:xfrm>
            <a:prstGeom prst="rect">
              <a:avLst/>
            </a:prstGeom>
            <a:noFill/>
          </p:spPr>
          <p:txBody>
            <a:bodyPr wrap="square" rtlCol="0">
              <a:spAutoFit/>
            </a:bodyPr>
            <a:lstStyle/>
            <a:p>
              <a:pPr algn="ctr"/>
              <a:endParaRPr lang="en-US" altLang="ko-KR" sz="1600" b="1" dirty="0">
                <a:solidFill>
                  <a:schemeClr val="bg1"/>
                </a:solidFill>
                <a:cs typeface="Arial" pitchFamily="34" charset="0"/>
              </a:endParaRPr>
            </a:p>
            <a:p>
              <a:pPr algn="ctr"/>
              <a:r>
                <a:rPr lang="en-US" altLang="ko-KR" sz="1600" b="1" dirty="0">
                  <a:solidFill>
                    <a:schemeClr val="bg1"/>
                  </a:solidFill>
                  <a:cs typeface="Arial" pitchFamily="34" charset="0"/>
                </a:rPr>
                <a:t>Social Impact</a:t>
              </a:r>
            </a:p>
            <a:p>
              <a:pPr algn="ctr"/>
              <a:endParaRPr lang="en-US" altLang="ko-KR" sz="1600" b="1" dirty="0">
                <a:solidFill>
                  <a:schemeClr val="bg1"/>
                </a:solidFill>
                <a:cs typeface="Arial" pitchFamily="34" charset="0"/>
              </a:endParaRPr>
            </a:p>
            <a:p>
              <a:pPr algn="ctr"/>
              <a:endParaRPr lang="ko-KR" altLang="en-US" sz="1600" b="1" dirty="0">
                <a:solidFill>
                  <a:schemeClr val="bg1"/>
                </a:solidFill>
                <a:cs typeface="Arial" pitchFamily="34" charset="0"/>
              </a:endParaRPr>
            </a:p>
          </p:txBody>
        </p:sp>
      </p:grpSp>
      <p:grpSp>
        <p:nvGrpSpPr>
          <p:cNvPr id="163" name="Group 61"/>
          <p:cNvGrpSpPr/>
          <p:nvPr/>
        </p:nvGrpSpPr>
        <p:grpSpPr>
          <a:xfrm>
            <a:off x="4317023" y="2984372"/>
            <a:ext cx="3525715" cy="2760647"/>
            <a:chOff x="1297753" y="4380223"/>
            <a:chExt cx="5466574" cy="820154"/>
          </a:xfrm>
        </p:grpSpPr>
        <p:sp>
          <p:nvSpPr>
            <p:cNvPr id="1048804" name="TextBox 62"/>
            <p:cNvSpPr txBox="1"/>
            <p:nvPr/>
          </p:nvSpPr>
          <p:spPr>
            <a:xfrm>
              <a:off x="1297753" y="4441453"/>
              <a:ext cx="5466574" cy="758924"/>
            </a:xfrm>
            <a:prstGeom prst="rect">
              <a:avLst/>
            </a:prstGeom>
            <a:noFill/>
          </p:spPr>
          <p:txBody>
            <a:bodyPr wrap="square" rtlCol="0">
              <a:spAutoFit/>
            </a:bodyPr>
            <a:lstStyle/>
            <a:p>
              <a:pPr algn="ctr"/>
              <a:endParaRPr lang="en-US" altLang="ko-KR" sz="1600" dirty="0">
                <a:solidFill>
                  <a:schemeClr val="bg1"/>
                </a:solidFill>
                <a:cs typeface="Arial" pitchFamily="34" charset="0"/>
              </a:endParaRPr>
            </a:p>
            <a:p>
              <a:pPr algn="ctr"/>
              <a:endParaRPr lang="en-US" altLang="ko-KR" sz="1600" dirty="0">
                <a:solidFill>
                  <a:schemeClr val="bg1"/>
                </a:solidFill>
                <a:cs typeface="Arial" pitchFamily="34" charset="0"/>
              </a:endParaRPr>
            </a:p>
            <a:p>
              <a:pPr algn="ctr"/>
              <a:r>
                <a:rPr lang="en-US" altLang="ko-KR" sz="1600" dirty="0">
                  <a:solidFill>
                    <a:schemeClr val="bg1"/>
                  </a:solidFill>
                  <a:cs typeface="Arial" pitchFamily="34" charset="0"/>
                </a:rPr>
                <a:t>1.Water Pollution</a:t>
              </a:r>
            </a:p>
            <a:p>
              <a:pPr algn="ctr"/>
              <a:endParaRPr lang="en-US" altLang="ko-KR" sz="1600" dirty="0">
                <a:solidFill>
                  <a:schemeClr val="bg1"/>
                </a:solidFill>
                <a:cs typeface="Arial" pitchFamily="34" charset="0"/>
              </a:endParaRPr>
            </a:p>
            <a:p>
              <a:pPr algn="ctr"/>
              <a:r>
                <a:rPr lang="en-US" altLang="ko-KR" sz="1600" dirty="0">
                  <a:solidFill>
                    <a:schemeClr val="bg1"/>
                  </a:solidFill>
                  <a:cs typeface="Arial" pitchFamily="34" charset="0"/>
                </a:rPr>
                <a:t>2. Increase of Water Born Diseases</a:t>
              </a:r>
            </a:p>
            <a:p>
              <a:pPr algn="ctr"/>
              <a:endParaRPr lang="en-US" altLang="ko-KR" sz="1600" dirty="0">
                <a:solidFill>
                  <a:schemeClr val="bg1"/>
                </a:solidFill>
                <a:cs typeface="Arial" pitchFamily="34" charset="0"/>
              </a:endParaRPr>
            </a:p>
            <a:p>
              <a:pPr algn="ctr"/>
              <a:r>
                <a:rPr lang="en-US" altLang="ko-KR" sz="1600" dirty="0">
                  <a:solidFill>
                    <a:schemeClr val="bg1"/>
                  </a:solidFill>
                  <a:cs typeface="Arial" pitchFamily="34" charset="0"/>
                </a:rPr>
                <a:t>3. Breeding site of Mosquito</a:t>
              </a:r>
            </a:p>
            <a:p>
              <a:pPr algn="ctr"/>
              <a:endParaRPr lang="en-US" altLang="ko-KR" sz="1600" dirty="0">
                <a:solidFill>
                  <a:schemeClr val="bg1"/>
                </a:solidFill>
                <a:cs typeface="Arial" pitchFamily="34" charset="0"/>
              </a:endParaRPr>
            </a:p>
            <a:p>
              <a:pPr algn="ctr"/>
              <a:r>
                <a:rPr lang="en-US" altLang="ko-KR" sz="1600" dirty="0">
                  <a:solidFill>
                    <a:schemeClr val="bg1"/>
                  </a:solidFill>
                  <a:cs typeface="Arial" pitchFamily="34" charset="0"/>
                </a:rPr>
                <a:t>4. Damage of Vegetation and Reduce Aquatic Habitats</a:t>
              </a:r>
            </a:p>
          </p:txBody>
        </p:sp>
        <p:sp>
          <p:nvSpPr>
            <p:cNvPr id="1048805" name="TextBox 63"/>
            <p:cNvSpPr txBox="1"/>
            <p:nvPr/>
          </p:nvSpPr>
          <p:spPr>
            <a:xfrm>
              <a:off x="2030694" y="4380223"/>
              <a:ext cx="3647458" cy="100580"/>
            </a:xfrm>
            <a:prstGeom prst="rect">
              <a:avLst/>
            </a:prstGeom>
            <a:noFill/>
          </p:spPr>
          <p:txBody>
            <a:bodyPr wrap="square" rtlCol="0">
              <a:spAutoFit/>
            </a:bodyPr>
            <a:lstStyle/>
            <a:p>
              <a:pPr algn="ctr"/>
              <a:r>
                <a:rPr lang="en-US" altLang="ko-KR" sz="1600" b="1" dirty="0">
                  <a:solidFill>
                    <a:schemeClr val="bg1"/>
                  </a:solidFill>
                  <a:cs typeface="Arial" pitchFamily="34" charset="0"/>
                </a:rPr>
                <a:t>Environmental Impact</a:t>
              </a:r>
              <a:endParaRPr lang="ko-KR" altLang="en-US" sz="1600" b="1" dirty="0">
                <a:solidFill>
                  <a:schemeClr val="bg1"/>
                </a:solidFill>
                <a:cs typeface="Arial" pitchFamily="34" charset="0"/>
              </a:endParaRPr>
            </a:p>
          </p:txBody>
        </p:sp>
      </p:grpSp>
      <p:sp>
        <p:nvSpPr>
          <p:cNvPr id="1048808" name="Rectangle 77"/>
          <p:cNvSpPr/>
          <p:nvPr/>
        </p:nvSpPr>
        <p:spPr>
          <a:xfrm>
            <a:off x="-243840" y="-243841"/>
            <a:ext cx="12664440" cy="161157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70"/>
          <p:cNvGrpSpPr/>
          <p:nvPr/>
        </p:nvGrpSpPr>
        <p:grpSpPr>
          <a:xfrm>
            <a:off x="8431822" y="3107487"/>
            <a:ext cx="3760178" cy="2865777"/>
            <a:chOff x="1297753" y="4283314"/>
            <a:chExt cx="5466574" cy="851387"/>
          </a:xfrm>
        </p:grpSpPr>
        <p:sp>
          <p:nvSpPr>
            <p:cNvPr id="1048811" name="TextBox 71"/>
            <p:cNvSpPr txBox="1"/>
            <p:nvPr/>
          </p:nvSpPr>
          <p:spPr>
            <a:xfrm>
              <a:off x="1297753" y="4375777"/>
              <a:ext cx="5466574" cy="758924"/>
            </a:xfrm>
            <a:prstGeom prst="rect">
              <a:avLst/>
            </a:prstGeom>
            <a:noFill/>
          </p:spPr>
          <p:txBody>
            <a:bodyPr wrap="square" rtlCol="0">
              <a:spAutoFit/>
            </a:bodyPr>
            <a:lstStyle/>
            <a:p>
              <a:pPr algn="ctr"/>
              <a:endParaRPr lang="en-US" altLang="ko-KR" sz="1600" dirty="0">
                <a:solidFill>
                  <a:schemeClr val="bg1"/>
                </a:solidFill>
                <a:cs typeface="Arial" pitchFamily="34" charset="0"/>
              </a:endParaRPr>
            </a:p>
            <a:p>
              <a:pPr algn="ctr"/>
              <a:endParaRPr lang="en-US" altLang="ko-KR" sz="1600" dirty="0">
                <a:solidFill>
                  <a:schemeClr val="bg1"/>
                </a:solidFill>
                <a:cs typeface="Arial" pitchFamily="34" charset="0"/>
              </a:endParaRPr>
            </a:p>
            <a:p>
              <a:pPr marL="342900" indent="-342900" algn="ctr">
                <a:buAutoNum type="arabicPeriod"/>
              </a:pPr>
              <a:r>
                <a:rPr lang="en-US" altLang="ko-KR" sz="1600" dirty="0">
                  <a:solidFill>
                    <a:schemeClr val="bg1"/>
                  </a:solidFill>
                  <a:cs typeface="Arial" pitchFamily="34" charset="0"/>
                </a:rPr>
                <a:t>Increases of Construction and Maintenance Cost</a:t>
              </a:r>
            </a:p>
            <a:p>
              <a:pPr marL="342900" indent="-342900" algn="ctr">
                <a:buAutoNum type="arabicPeriod"/>
              </a:pPr>
              <a:endParaRPr lang="en-US" altLang="ko-KR" sz="1600" dirty="0">
                <a:solidFill>
                  <a:schemeClr val="bg1"/>
                </a:solidFill>
                <a:cs typeface="Arial" pitchFamily="34" charset="0"/>
              </a:endParaRPr>
            </a:p>
            <a:p>
              <a:pPr marL="342900" indent="-342900" algn="ctr">
                <a:buAutoNum type="arabicPeriod"/>
              </a:pPr>
              <a:r>
                <a:rPr lang="en-US" altLang="ko-KR" sz="1600" dirty="0">
                  <a:solidFill>
                    <a:schemeClr val="bg1"/>
                  </a:solidFill>
                  <a:cs typeface="Arial" pitchFamily="34" charset="0"/>
                </a:rPr>
                <a:t>Shortage of Water</a:t>
              </a:r>
            </a:p>
            <a:p>
              <a:pPr algn="ctr"/>
              <a:endParaRPr lang="en-US" altLang="ko-KR" sz="1600" dirty="0">
                <a:solidFill>
                  <a:schemeClr val="bg1"/>
                </a:solidFill>
                <a:cs typeface="Arial" pitchFamily="34" charset="0"/>
              </a:endParaRPr>
            </a:p>
            <a:p>
              <a:pPr algn="ctr"/>
              <a:r>
                <a:rPr lang="en-US" altLang="ko-KR" sz="1600" dirty="0">
                  <a:solidFill>
                    <a:schemeClr val="bg1"/>
                  </a:solidFill>
                  <a:cs typeface="Arial" pitchFamily="34" charset="0"/>
                </a:rPr>
                <a:t>3. Loss of Income Potential</a:t>
              </a:r>
            </a:p>
            <a:p>
              <a:pPr marL="342900" indent="-342900" algn="ctr">
                <a:buAutoNum type="arabicPeriod"/>
              </a:pPr>
              <a:endParaRPr lang="en-US" altLang="ko-KR" sz="1600" dirty="0">
                <a:solidFill>
                  <a:schemeClr val="bg1"/>
                </a:solidFill>
                <a:cs typeface="Arial" pitchFamily="34" charset="0"/>
              </a:endParaRPr>
            </a:p>
            <a:p>
              <a:pPr algn="ctr"/>
              <a:endParaRPr lang="en-US" altLang="ko-KR" sz="1600" dirty="0">
                <a:solidFill>
                  <a:schemeClr val="bg1"/>
                </a:solidFill>
                <a:cs typeface="Arial" pitchFamily="34" charset="0"/>
              </a:endParaRPr>
            </a:p>
          </p:txBody>
        </p:sp>
        <p:sp>
          <p:nvSpPr>
            <p:cNvPr id="1048812" name="TextBox 72"/>
            <p:cNvSpPr txBox="1"/>
            <p:nvPr/>
          </p:nvSpPr>
          <p:spPr>
            <a:xfrm>
              <a:off x="2113659" y="4283314"/>
              <a:ext cx="3647458" cy="100580"/>
            </a:xfrm>
            <a:prstGeom prst="rect">
              <a:avLst/>
            </a:prstGeom>
            <a:noFill/>
          </p:spPr>
          <p:txBody>
            <a:bodyPr wrap="square" rtlCol="0">
              <a:spAutoFit/>
            </a:bodyPr>
            <a:lstStyle/>
            <a:p>
              <a:pPr algn="ctr"/>
              <a:r>
                <a:rPr lang="en-US" altLang="ko-KR" sz="1600" b="1" dirty="0">
                  <a:solidFill>
                    <a:schemeClr val="bg1"/>
                  </a:solidFill>
                  <a:cs typeface="Arial" pitchFamily="34" charset="0"/>
                </a:rPr>
                <a:t>Economic Impact</a:t>
              </a:r>
              <a:endParaRPr lang="ko-KR" altLang="en-US" sz="1600" b="1" dirty="0">
                <a:solidFill>
                  <a:schemeClr val="bg1"/>
                </a:solidFill>
                <a:cs typeface="Arial" pitchFamily="34" charset="0"/>
              </a:endParaRPr>
            </a:p>
          </p:txBody>
        </p:sp>
      </p:grpSp>
      <p:sp>
        <p:nvSpPr>
          <p:cNvPr id="1048814" name="TextBox 76"/>
          <p:cNvSpPr txBox="1"/>
          <p:nvPr/>
        </p:nvSpPr>
        <p:spPr>
          <a:xfrm>
            <a:off x="4806765" y="181982"/>
            <a:ext cx="1806905" cy="769441"/>
          </a:xfrm>
          <a:prstGeom prst="rect">
            <a:avLst/>
          </a:prstGeom>
          <a:noFill/>
        </p:spPr>
        <p:txBody>
          <a:bodyPr wrap="none" rtlCol="0">
            <a:spAutoFit/>
          </a:bodyPr>
          <a:lstStyle/>
          <a:p>
            <a:r>
              <a:rPr lang="en-US" sz="4400" b="1" dirty="0">
                <a:solidFill>
                  <a:schemeClr val="bg1"/>
                </a:solidFill>
              </a:rPr>
              <a:t>Impact</a:t>
            </a:r>
          </a:p>
        </p:txBody>
      </p:sp>
      <p:sp>
        <p:nvSpPr>
          <p:cNvPr id="1048815" name="Rectangle 78"/>
          <p:cNvSpPr/>
          <p:nvPr/>
        </p:nvSpPr>
        <p:spPr>
          <a:xfrm>
            <a:off x="-82071" y="6473769"/>
            <a:ext cx="12664440" cy="5023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270" y="1118882"/>
            <a:ext cx="1900712" cy="189941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2002" y="1461822"/>
            <a:ext cx="1391668" cy="13916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8161" y="1480572"/>
            <a:ext cx="1380126" cy="1380126"/>
          </a:xfrm>
          <a:prstGeom prst="rect">
            <a:avLst/>
          </a:prstGeom>
        </p:spPr>
      </p:pic>
    </p:spTree>
    <p:extLst>
      <p:ext uri="{BB962C8B-B14F-4D97-AF65-F5344CB8AC3E}">
        <p14:creationId xmlns:p14="http://schemas.microsoft.com/office/powerpoint/2010/main" val="708393078"/>
      </p:ext>
    </p:extLst>
  </p:cSld>
  <p:clrMapOvr>
    <a:masterClrMapping/>
  </p:clrMapOvr>
  <p:transition spd="slow">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214" r="18214"/>
          <a:stretch>
            <a:fillRect/>
          </a:stretch>
        </p:blipFill>
        <p:spPr/>
      </p:pic>
      <p:pic>
        <p:nvPicPr>
          <p:cNvPr id="8" name="Picture Placeholder 7"/>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9034" r="19034"/>
          <a:stretch>
            <a:fillRect/>
          </a:stretch>
        </p:blipFill>
        <p:spPr/>
      </p:pic>
      <p:pic>
        <p:nvPicPr>
          <p:cNvPr id="9" name="Picture Placeholder 8"/>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7114" r="17114"/>
          <a:stretch>
            <a:fillRect/>
          </a:stretch>
        </p:blipFill>
        <p:spPr/>
      </p:pic>
      <p:pic>
        <p:nvPicPr>
          <p:cNvPr id="10" name="Picture Placeholder 9"/>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2668" r="22668"/>
          <a:stretch>
            <a:fillRect/>
          </a:stretch>
        </p:blipFill>
        <p:spPr/>
      </p:pic>
      <p:pic>
        <p:nvPicPr>
          <p:cNvPr id="11" name="Picture Placeholder 10"/>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8685" r="18685"/>
          <a:stretch>
            <a:fillRect/>
          </a:stretch>
        </p:blipFill>
        <p:spPr/>
      </p:pic>
      <p:grpSp>
        <p:nvGrpSpPr>
          <p:cNvPr id="20" name="Group 19"/>
          <p:cNvGrpSpPr/>
          <p:nvPr/>
        </p:nvGrpSpPr>
        <p:grpSpPr>
          <a:xfrm>
            <a:off x="309152" y="4632853"/>
            <a:ext cx="3200400" cy="784772"/>
            <a:chOff x="701702" y="2634888"/>
            <a:chExt cx="2057400" cy="588579"/>
          </a:xfrm>
          <a:solidFill>
            <a:schemeClr val="accent2"/>
          </a:solidFill>
          <a:effectLst>
            <a:outerShdw blurRad="101600" dist="50800" dir="2700000" algn="tl" rotWithShape="0">
              <a:prstClr val="black">
                <a:alpha val="40000"/>
              </a:prstClr>
            </a:outerShdw>
          </a:effectLst>
        </p:grpSpPr>
        <p:sp>
          <p:nvSpPr>
            <p:cNvPr id="21" name="Rounded Rectangle 20"/>
            <p:cNvSpPr/>
            <p:nvPr/>
          </p:nvSpPr>
          <p:spPr>
            <a:xfrm>
              <a:off x="701702" y="2766267"/>
              <a:ext cx="205740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ource Sans Pro" panose="020B0503030403020204" pitchFamily="34" charset="0"/>
                <a:ea typeface="Open Sans" panose="020B0606030504020204" pitchFamily="34" charset="0"/>
                <a:cs typeface="Open Sans" panose="020B0606030504020204" pitchFamily="34" charset="0"/>
              </a:endParaRPr>
            </a:p>
          </p:txBody>
        </p:sp>
        <p:sp>
          <p:nvSpPr>
            <p:cNvPr id="22" name="Content Placeholder 2"/>
            <p:cNvSpPr txBox="1">
              <a:spLocks/>
            </p:cNvSpPr>
            <p:nvPr/>
          </p:nvSpPr>
          <p:spPr>
            <a:xfrm>
              <a:off x="892627" y="2778689"/>
              <a:ext cx="1524301" cy="275513"/>
            </a:xfrm>
            <a:prstGeom prst="rect">
              <a:avLst/>
            </a:prstGeom>
            <a:grp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67" b="1" dirty="0">
                  <a:solidFill>
                    <a:schemeClr val="bg1"/>
                  </a:solidFill>
                  <a:latin typeface="Source Sans Pro" panose="020B0503030403020204" pitchFamily="34" charset="0"/>
                  <a:ea typeface="Open Sans" panose="020B0606030504020204" pitchFamily="34" charset="0"/>
                  <a:cs typeface="Open Sans" panose="020B0606030504020204" pitchFamily="34" charset="0"/>
                </a:rPr>
                <a:t>Breeding sites of Mosquito</a:t>
              </a:r>
              <a:endParaRPr lang="en-US" sz="1067" b="1" dirty="0">
                <a:solidFill>
                  <a:schemeClr val="bg1"/>
                </a:solidFill>
                <a:latin typeface="Source Sans Pro" panose="020B0503030403020204" pitchFamily="34" charset="0"/>
                <a:ea typeface="Open Sans" panose="020B0606030504020204" pitchFamily="34" charset="0"/>
                <a:cs typeface="Open Sans" panose="020B0606030504020204" pitchFamily="34" charset="0"/>
              </a:endParaRPr>
            </a:p>
          </p:txBody>
        </p:sp>
        <p:sp>
          <p:nvSpPr>
            <p:cNvPr id="23" name="Isosceles Triangle 22"/>
            <p:cNvSpPr/>
            <p:nvPr/>
          </p:nvSpPr>
          <p:spPr>
            <a:xfrm>
              <a:off x="1651537" y="2634888"/>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ource Sans Pro" panose="020B0503030403020204" pitchFamily="34" charset="0"/>
                <a:ea typeface="Open Sans" panose="020B0606030504020204" pitchFamily="34" charset="0"/>
                <a:cs typeface="Open Sans" panose="020B0606030504020204" pitchFamily="34" charset="0"/>
              </a:endParaRPr>
            </a:p>
          </p:txBody>
        </p:sp>
      </p:grpSp>
      <p:grpSp>
        <p:nvGrpSpPr>
          <p:cNvPr id="24" name="Group 23"/>
          <p:cNvGrpSpPr/>
          <p:nvPr/>
        </p:nvGrpSpPr>
        <p:grpSpPr>
          <a:xfrm>
            <a:off x="2842964" y="4808025"/>
            <a:ext cx="3200400" cy="787521"/>
            <a:chOff x="2555902" y="2766267"/>
            <a:chExt cx="2057400" cy="590641"/>
          </a:xfrm>
          <a:solidFill>
            <a:schemeClr val="accent3"/>
          </a:solidFill>
          <a:effectLst>
            <a:outerShdw blurRad="101600" dist="50800" dir="2700000" algn="tl" rotWithShape="0">
              <a:prstClr val="black">
                <a:alpha val="40000"/>
              </a:prstClr>
            </a:outerShdw>
          </a:effectLst>
        </p:grpSpPr>
        <p:sp>
          <p:nvSpPr>
            <p:cNvPr id="25" name="Rounded Rectangle 24"/>
            <p:cNvSpPr/>
            <p:nvPr/>
          </p:nvSpPr>
          <p:spPr>
            <a:xfrm>
              <a:off x="2555902" y="2766267"/>
              <a:ext cx="205740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Content Placeholder 2"/>
            <p:cNvSpPr txBox="1">
              <a:spLocks/>
            </p:cNvSpPr>
            <p:nvPr/>
          </p:nvSpPr>
          <p:spPr>
            <a:xfrm>
              <a:off x="2715209" y="2858862"/>
              <a:ext cx="1524301" cy="275513"/>
            </a:xfrm>
            <a:prstGeom prst="rect">
              <a:avLst/>
            </a:prstGeom>
            <a:grp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Pollution</a:t>
              </a:r>
            </a:p>
          </p:txBody>
        </p:sp>
        <p:sp>
          <p:nvSpPr>
            <p:cNvPr id="29" name="Isosceles Triangle 28"/>
            <p:cNvSpPr/>
            <p:nvPr/>
          </p:nvSpPr>
          <p:spPr>
            <a:xfrm flipV="1">
              <a:off x="3505049" y="3225529"/>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30" name="Content Placeholder 2"/>
          <p:cNvSpPr txBox="1">
            <a:spLocks/>
          </p:cNvSpPr>
          <p:nvPr/>
        </p:nvSpPr>
        <p:spPr>
          <a:xfrm>
            <a:off x="606147" y="3484363"/>
            <a:ext cx="2598116" cy="108966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en-US" sz="1200" dirty="0"/>
              <a:t>Poor drainage of rainwater leads to the creation of breeding sites for disease vectors.</a:t>
            </a:r>
            <a:endParaRPr lang="en-US" sz="1200" dirty="0">
              <a:solidFill>
                <a:srgbClr val="656D78"/>
              </a:solidFill>
              <a:latin typeface="Source Sans Pro Light" panose="020B0403030403020204" pitchFamily="34" charset="0"/>
            </a:endParaRPr>
          </a:p>
        </p:txBody>
      </p:sp>
      <p:sp>
        <p:nvSpPr>
          <p:cNvPr id="31" name="Content Placeholder 2"/>
          <p:cNvSpPr txBox="1">
            <a:spLocks/>
          </p:cNvSpPr>
          <p:nvPr/>
        </p:nvSpPr>
        <p:spPr>
          <a:xfrm>
            <a:off x="3103636" y="5674044"/>
            <a:ext cx="2598116" cy="108966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The waste management system is another vital issue for a healthy city’s environment.</a:t>
            </a:r>
          </a:p>
        </p:txBody>
      </p:sp>
      <p:sp>
        <p:nvSpPr>
          <p:cNvPr id="32" name="Content Placeholder 2"/>
          <p:cNvSpPr txBox="1">
            <a:spLocks/>
          </p:cNvSpPr>
          <p:nvPr/>
        </p:nvSpPr>
        <p:spPr>
          <a:xfrm>
            <a:off x="8387575" y="5623486"/>
            <a:ext cx="2598116" cy="108966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en-IN" sz="1200" dirty="0"/>
              <a:t>One day of rain causes waterlogging and disrupts life.</a:t>
            </a:r>
            <a:endParaRPr lang="en-US" sz="1200" dirty="0">
              <a:solidFill>
                <a:srgbClr val="656D78"/>
              </a:solidFill>
              <a:latin typeface="Source Sans Pro Light" panose="020B0403030403020204" pitchFamily="34" charset="0"/>
            </a:endParaRPr>
          </a:p>
        </p:txBody>
      </p:sp>
      <p:sp>
        <p:nvSpPr>
          <p:cNvPr id="33" name="Content Placeholder 2"/>
          <p:cNvSpPr txBox="1">
            <a:spLocks/>
          </p:cNvSpPr>
          <p:nvPr/>
        </p:nvSpPr>
        <p:spPr>
          <a:xfrm>
            <a:off x="5249513" y="3455607"/>
            <a:ext cx="3518472" cy="108966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en-US" sz="1200" dirty="0"/>
              <a:t>The storm water becomes polluted as it mixes with solid waste, clinical waste, silt, contaminants, domestic wastes and other human activities that increase the water born diseases.</a:t>
            </a:r>
            <a:endParaRPr lang="en-US" sz="1200" dirty="0">
              <a:solidFill>
                <a:srgbClr val="656D78"/>
              </a:solidFill>
              <a:latin typeface="Source Sans Pro Light" panose="020B0403030403020204" pitchFamily="34" charset="0"/>
            </a:endParaRPr>
          </a:p>
        </p:txBody>
      </p:sp>
      <p:sp>
        <p:nvSpPr>
          <p:cNvPr id="34" name="Title 1"/>
          <p:cNvSpPr txBox="1">
            <a:spLocks/>
          </p:cNvSpPr>
          <p:nvPr/>
        </p:nvSpPr>
        <p:spPr>
          <a:xfrm>
            <a:off x="1058386" y="5552763"/>
            <a:ext cx="1693639" cy="1231106"/>
          </a:xfrm>
          <a:prstGeom prst="rect">
            <a:avLst/>
          </a:prstGeom>
          <a:effectLst>
            <a:outerShdw blurRad="101600" dist="50800" dir="2700000" algn="tl" rotWithShape="0">
              <a:prstClr val="black">
                <a:alpha val="40000"/>
              </a:prstClr>
            </a:outerShdw>
          </a:effectLs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7200" b="1" dirty="0">
                <a:solidFill>
                  <a:schemeClr val="accent2"/>
                </a:solidFill>
                <a:latin typeface="Source Sans Pro" panose="020B0503030403020204" pitchFamily="34" charset="0"/>
                <a:ea typeface="Open Sans" panose="020B0606030504020204" pitchFamily="34" charset="0"/>
                <a:cs typeface="Open Sans" panose="020B0606030504020204" pitchFamily="34" charset="0"/>
              </a:rPr>
              <a:t>01</a:t>
            </a:r>
          </a:p>
        </p:txBody>
      </p:sp>
      <p:sp>
        <p:nvSpPr>
          <p:cNvPr id="35" name="Title 1"/>
          <p:cNvSpPr txBox="1">
            <a:spLocks/>
          </p:cNvSpPr>
          <p:nvPr/>
        </p:nvSpPr>
        <p:spPr>
          <a:xfrm>
            <a:off x="6144329" y="5552763"/>
            <a:ext cx="1693639" cy="1231106"/>
          </a:xfrm>
          <a:prstGeom prst="rect">
            <a:avLst/>
          </a:prstGeom>
          <a:effectLst>
            <a:outerShdw blurRad="101600" dist="50800" dir="2700000" algn="tl" rotWithShape="0">
              <a:prstClr val="black">
                <a:alpha val="40000"/>
              </a:prstClr>
            </a:outerShdw>
          </a:effectLs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7200" b="1" dirty="0">
                <a:solidFill>
                  <a:schemeClr val="accent3">
                    <a:lumMod val="75000"/>
                  </a:schemeClr>
                </a:solidFill>
                <a:latin typeface="Source Sans Pro" panose="020B0503030403020204" pitchFamily="34" charset="0"/>
                <a:ea typeface="Open Sans" panose="020B0606030504020204" pitchFamily="34" charset="0"/>
                <a:cs typeface="Open Sans" panose="020B0606030504020204" pitchFamily="34" charset="0"/>
              </a:rPr>
              <a:t>03</a:t>
            </a:r>
          </a:p>
        </p:txBody>
      </p:sp>
      <p:sp>
        <p:nvSpPr>
          <p:cNvPr id="36" name="Title 1"/>
          <p:cNvSpPr txBox="1">
            <a:spLocks/>
          </p:cNvSpPr>
          <p:nvPr/>
        </p:nvSpPr>
        <p:spPr>
          <a:xfrm>
            <a:off x="3555874" y="3328539"/>
            <a:ext cx="1693639" cy="1231106"/>
          </a:xfrm>
          <a:prstGeom prst="rect">
            <a:avLst/>
          </a:prstGeom>
          <a:effectLst>
            <a:outerShdw blurRad="101600" dist="50800" dir="2700000" algn="tl" rotWithShape="0">
              <a:prstClr val="black">
                <a:alpha val="40000"/>
              </a:prstClr>
            </a:outerShdw>
          </a:effectLs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7200" b="1" dirty="0">
                <a:solidFill>
                  <a:schemeClr val="accent3"/>
                </a:solidFill>
                <a:latin typeface="Source Sans Pro" panose="020B0503030403020204" pitchFamily="34" charset="0"/>
                <a:ea typeface="Open Sans" panose="020B0606030504020204" pitchFamily="34" charset="0"/>
                <a:cs typeface="Open Sans" panose="020B0606030504020204" pitchFamily="34" charset="0"/>
              </a:rPr>
              <a:t>02</a:t>
            </a:r>
          </a:p>
        </p:txBody>
      </p:sp>
      <p:sp>
        <p:nvSpPr>
          <p:cNvPr id="37" name="Title 1"/>
          <p:cNvSpPr txBox="1">
            <a:spLocks/>
          </p:cNvSpPr>
          <p:nvPr/>
        </p:nvSpPr>
        <p:spPr>
          <a:xfrm>
            <a:off x="8839813" y="3314161"/>
            <a:ext cx="1693639" cy="1231106"/>
          </a:xfrm>
          <a:prstGeom prst="rect">
            <a:avLst/>
          </a:prstGeom>
          <a:effectLst>
            <a:outerShdw blurRad="101600" dist="50800" dir="2700000" algn="tl" rotWithShape="0">
              <a:prstClr val="black">
                <a:alpha val="40000"/>
              </a:prstClr>
            </a:outerShdw>
          </a:effectLs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z="7200" b="1" dirty="0">
                <a:solidFill>
                  <a:schemeClr val="accent1">
                    <a:lumMod val="75000"/>
                  </a:schemeClr>
                </a:solidFill>
                <a:latin typeface="Source Sans Pro" panose="020B0503030403020204" pitchFamily="34" charset="0"/>
                <a:ea typeface="Open Sans" panose="020B0606030504020204" pitchFamily="34" charset="0"/>
                <a:cs typeface="Open Sans" panose="020B0606030504020204" pitchFamily="34" charset="0"/>
              </a:rPr>
              <a:t>04</a:t>
            </a:r>
          </a:p>
        </p:txBody>
      </p:sp>
      <p:grpSp>
        <p:nvGrpSpPr>
          <p:cNvPr id="38" name="Group 37"/>
          <p:cNvGrpSpPr/>
          <p:nvPr/>
        </p:nvGrpSpPr>
        <p:grpSpPr>
          <a:xfrm>
            <a:off x="5482284" y="4632853"/>
            <a:ext cx="3200400" cy="784772"/>
            <a:chOff x="4410102" y="2634888"/>
            <a:chExt cx="2057400" cy="588579"/>
          </a:xfrm>
          <a:solidFill>
            <a:schemeClr val="accent4"/>
          </a:solidFill>
          <a:effectLst>
            <a:outerShdw blurRad="101600" dist="50800" dir="2700000" algn="tl" rotWithShape="0">
              <a:prstClr val="black">
                <a:alpha val="40000"/>
              </a:prstClr>
            </a:outerShdw>
          </a:effectLst>
        </p:grpSpPr>
        <p:sp>
          <p:nvSpPr>
            <p:cNvPr id="39" name="Rounded Rectangle 38"/>
            <p:cNvSpPr/>
            <p:nvPr/>
          </p:nvSpPr>
          <p:spPr>
            <a:xfrm>
              <a:off x="4410102" y="2766267"/>
              <a:ext cx="2057400" cy="457200"/>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ource Sans Pro" panose="020B0503030403020204" pitchFamily="34" charset="0"/>
                <a:ea typeface="Open Sans" panose="020B0606030504020204" pitchFamily="34" charset="0"/>
                <a:cs typeface="Open Sans" panose="020B0606030504020204" pitchFamily="34" charset="0"/>
              </a:endParaRPr>
            </a:p>
          </p:txBody>
        </p:sp>
        <p:sp>
          <p:nvSpPr>
            <p:cNvPr id="40" name="Isosceles Triangle 39"/>
            <p:cNvSpPr/>
            <p:nvPr/>
          </p:nvSpPr>
          <p:spPr>
            <a:xfrm>
              <a:off x="5299252" y="2634888"/>
              <a:ext cx="152400" cy="131379"/>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ource Sans Pro" panose="020B0503030403020204" pitchFamily="34" charset="0"/>
                <a:ea typeface="Open Sans" panose="020B0606030504020204" pitchFamily="34" charset="0"/>
                <a:cs typeface="Open Sans" panose="020B0606030504020204" pitchFamily="34" charset="0"/>
              </a:endParaRPr>
            </a:p>
          </p:txBody>
        </p:sp>
        <p:sp>
          <p:nvSpPr>
            <p:cNvPr id="41" name="Content Placeholder 2"/>
            <p:cNvSpPr txBox="1">
              <a:spLocks/>
            </p:cNvSpPr>
            <p:nvPr/>
          </p:nvSpPr>
          <p:spPr>
            <a:xfrm>
              <a:off x="4611010" y="2855038"/>
              <a:ext cx="1538153" cy="275513"/>
            </a:xfrm>
            <a:prstGeom prst="rect">
              <a:avLst/>
            </a:prstGeom>
            <a:solidFill>
              <a:schemeClr val="accent3">
                <a:lumMod val="75000"/>
              </a:schemeClr>
            </a:solid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67" b="1" dirty="0">
                  <a:solidFill>
                    <a:schemeClr val="bg1"/>
                  </a:solidFill>
                  <a:latin typeface="Source Sans Pro" panose="020B0503030403020204" pitchFamily="34" charset="0"/>
                  <a:ea typeface="Open Sans" panose="020B0606030504020204" pitchFamily="34" charset="0"/>
                  <a:cs typeface="Open Sans" panose="020B0606030504020204" pitchFamily="34" charset="0"/>
                </a:rPr>
                <a:t>Water Pollution</a:t>
              </a:r>
              <a:endParaRPr lang="en-US" sz="1067" b="1" dirty="0">
                <a:solidFill>
                  <a:schemeClr val="bg1"/>
                </a:solidFill>
                <a:latin typeface="Source Sans Pro" panose="020B0503030403020204" pitchFamily="34" charset="0"/>
                <a:ea typeface="Open Sans" panose="020B0606030504020204" pitchFamily="34" charset="0"/>
                <a:cs typeface="Open Sans" panose="020B0606030504020204" pitchFamily="34" charset="0"/>
              </a:endParaRPr>
            </a:p>
          </p:txBody>
        </p:sp>
      </p:grpSp>
      <p:grpSp>
        <p:nvGrpSpPr>
          <p:cNvPr id="42" name="Group 41"/>
          <p:cNvGrpSpPr/>
          <p:nvPr/>
        </p:nvGrpSpPr>
        <p:grpSpPr>
          <a:xfrm>
            <a:off x="8086433" y="4808025"/>
            <a:ext cx="3200400" cy="787521"/>
            <a:chOff x="6264302" y="2766267"/>
            <a:chExt cx="2057400" cy="590641"/>
          </a:xfrm>
          <a:solidFill>
            <a:schemeClr val="accent1">
              <a:lumMod val="75000"/>
            </a:schemeClr>
          </a:solidFill>
          <a:effectLst>
            <a:outerShdw blurRad="101600" dist="50800" dir="2700000" algn="tl" rotWithShape="0">
              <a:prstClr val="black">
                <a:alpha val="40000"/>
              </a:prstClr>
            </a:outerShdw>
          </a:effectLst>
        </p:grpSpPr>
        <p:sp>
          <p:nvSpPr>
            <p:cNvPr id="43" name="Rounded Rectangle 42"/>
            <p:cNvSpPr/>
            <p:nvPr/>
          </p:nvSpPr>
          <p:spPr>
            <a:xfrm>
              <a:off x="6264302" y="2766267"/>
              <a:ext cx="205740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ource Sans Pro" panose="020B0503030403020204" pitchFamily="34" charset="0"/>
                <a:ea typeface="Open Sans" panose="020B0606030504020204" pitchFamily="34" charset="0"/>
                <a:cs typeface="Open Sans" panose="020B0606030504020204" pitchFamily="34" charset="0"/>
              </a:endParaRPr>
            </a:p>
          </p:txBody>
        </p:sp>
        <p:sp>
          <p:nvSpPr>
            <p:cNvPr id="44" name="Content Placeholder 2"/>
            <p:cNvSpPr txBox="1">
              <a:spLocks/>
            </p:cNvSpPr>
            <p:nvPr/>
          </p:nvSpPr>
          <p:spPr>
            <a:xfrm>
              <a:off x="6530851" y="2769273"/>
              <a:ext cx="1524301" cy="275513"/>
            </a:xfrm>
            <a:prstGeom prst="rect">
              <a:avLst/>
            </a:prstGeom>
            <a:grp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67" b="1" dirty="0">
                  <a:solidFill>
                    <a:schemeClr val="bg1"/>
                  </a:solidFill>
                  <a:latin typeface="Source Sans Pro" panose="020B0503030403020204" pitchFamily="34" charset="0"/>
                  <a:ea typeface="Open Sans" panose="020B0606030504020204" pitchFamily="34" charset="0"/>
                  <a:cs typeface="Open Sans" panose="020B0606030504020204" pitchFamily="34" charset="0"/>
                </a:rPr>
                <a:t>Daily Activities are obstructed</a:t>
              </a:r>
              <a:endParaRPr lang="en-US" sz="1067" b="1" dirty="0">
                <a:solidFill>
                  <a:schemeClr val="bg1"/>
                </a:solidFill>
                <a:latin typeface="Source Sans Pro" panose="020B0503030403020204" pitchFamily="34" charset="0"/>
                <a:ea typeface="Open Sans" panose="020B0606030504020204" pitchFamily="34" charset="0"/>
                <a:cs typeface="Open Sans" panose="020B0606030504020204" pitchFamily="34" charset="0"/>
              </a:endParaRPr>
            </a:p>
          </p:txBody>
        </p:sp>
        <p:sp>
          <p:nvSpPr>
            <p:cNvPr id="45" name="Isosceles Triangle 44"/>
            <p:cNvSpPr/>
            <p:nvPr/>
          </p:nvSpPr>
          <p:spPr>
            <a:xfrm flipV="1">
              <a:off x="7216802" y="3225529"/>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ource Sans Pro" panose="020B0503030403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52362743"/>
      </p:ext>
    </p:extLst>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p:tgtEl>
                                          <p:spTgt spid="24"/>
                                        </p:tgtEl>
                                        <p:attrNameLst>
                                          <p:attrName>ppt_y</p:attrName>
                                        </p:attrNameLst>
                                      </p:cBhvr>
                                      <p:tavLst>
                                        <p:tav tm="0">
                                          <p:val>
                                            <p:strVal val="#ppt_y+#ppt_h*1.125000"/>
                                          </p:val>
                                        </p:tav>
                                        <p:tav tm="100000">
                                          <p:val>
                                            <p:strVal val="#ppt_y"/>
                                          </p:val>
                                        </p:tav>
                                      </p:tavLst>
                                    </p:anim>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p:tgtEl>
                                          <p:spTgt spid="38"/>
                                        </p:tgtEl>
                                        <p:attrNameLst>
                                          <p:attrName>ppt_y</p:attrName>
                                        </p:attrNameLst>
                                      </p:cBhvr>
                                      <p:tavLst>
                                        <p:tav tm="0">
                                          <p:val>
                                            <p:strVal val="#ppt_y+#ppt_h*1.125000"/>
                                          </p:val>
                                        </p:tav>
                                        <p:tav tm="100000">
                                          <p:val>
                                            <p:strVal val="#ppt_y"/>
                                          </p:val>
                                        </p:tav>
                                      </p:tavLst>
                                    </p:anim>
                                    <p:animEffect transition="in" filter="wipe(up)">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p:tgtEl>
                                          <p:spTgt spid="42"/>
                                        </p:tgtEl>
                                        <p:attrNameLst>
                                          <p:attrName>ppt_y</p:attrName>
                                        </p:attrNameLst>
                                      </p:cBhvr>
                                      <p:tavLst>
                                        <p:tav tm="0">
                                          <p:val>
                                            <p:strVal val="#ppt_y+#ppt_h*1.125000"/>
                                          </p:val>
                                        </p:tav>
                                        <p:tav tm="100000">
                                          <p:val>
                                            <p:strVal val="#ppt_y"/>
                                          </p:val>
                                        </p:tav>
                                      </p:tavLst>
                                    </p:anim>
                                    <p:animEffect transition="in" filter="wipe(up)">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349" y="1712501"/>
            <a:ext cx="5739920" cy="2460956"/>
          </a:xfrm>
          <a:prstGeom prst="rect">
            <a:avLst/>
          </a:prstGeom>
        </p:spPr>
      </p:pic>
      <p:sp>
        <p:nvSpPr>
          <p:cNvPr id="5" name="TextBox 4">
            <a:extLst>
              <a:ext uri="{FF2B5EF4-FFF2-40B4-BE49-F238E27FC236}">
                <a16:creationId xmlns:a16="http://schemas.microsoft.com/office/drawing/2014/main" id="{EB6D5AA0-A744-4DF5-A582-330D1D1FFFCE}"/>
              </a:ext>
            </a:extLst>
          </p:cNvPr>
          <p:cNvSpPr txBox="1"/>
          <p:nvPr/>
        </p:nvSpPr>
        <p:spPr>
          <a:xfrm>
            <a:off x="285537" y="4629294"/>
            <a:ext cx="5363644" cy="400110"/>
          </a:xfrm>
          <a:prstGeom prst="rect">
            <a:avLst/>
          </a:prstGeom>
          <a:noFill/>
        </p:spPr>
        <p:txBody>
          <a:bodyPr wrap="square" rtlCol="0">
            <a:spAutoFit/>
          </a:bodyPr>
          <a:lstStyle/>
          <a:p>
            <a:r>
              <a:rPr lang="en-US" sz="2000" b="1" dirty="0"/>
              <a:t>Fig-a: System Diagram of Current System</a:t>
            </a:r>
            <a:endParaRPr lang="en-US" sz="2000" dirty="0"/>
          </a:p>
        </p:txBody>
      </p:sp>
      <p:sp>
        <p:nvSpPr>
          <p:cNvPr id="6" name="TextBox 5">
            <a:extLst>
              <a:ext uri="{FF2B5EF4-FFF2-40B4-BE49-F238E27FC236}">
                <a16:creationId xmlns:a16="http://schemas.microsoft.com/office/drawing/2014/main" id="{EB6D5AA0-A744-4DF5-A582-330D1D1FFFCE}"/>
              </a:ext>
            </a:extLst>
          </p:cNvPr>
          <p:cNvSpPr txBox="1"/>
          <p:nvPr/>
        </p:nvSpPr>
        <p:spPr>
          <a:xfrm>
            <a:off x="6971592" y="4491083"/>
            <a:ext cx="5051398" cy="369332"/>
          </a:xfrm>
          <a:prstGeom prst="rect">
            <a:avLst/>
          </a:prstGeom>
          <a:noFill/>
        </p:spPr>
        <p:txBody>
          <a:bodyPr wrap="square" rtlCol="0">
            <a:spAutoFit/>
          </a:bodyPr>
          <a:lstStyle/>
          <a:p>
            <a:r>
              <a:rPr lang="en-US" b="1" dirty="0"/>
              <a:t>Fig-b: Architectural Overview of Proposed System</a:t>
            </a:r>
            <a:endParaRPr lang="en-US" dirty="0"/>
          </a:p>
        </p:txBody>
      </p:sp>
      <p:sp>
        <p:nvSpPr>
          <p:cNvPr id="7" name="TextBox 6"/>
          <p:cNvSpPr txBox="1"/>
          <p:nvPr/>
        </p:nvSpPr>
        <p:spPr>
          <a:xfrm>
            <a:off x="3286937" y="220745"/>
            <a:ext cx="6210354" cy="584775"/>
          </a:xfrm>
          <a:prstGeom prst="rect">
            <a:avLst/>
          </a:prstGeom>
          <a:noFill/>
          <a:effectLst>
            <a:outerShdw blurRad="660400" dist="254000" dir="5400000" algn="t" rotWithShape="0">
              <a:prstClr val="black">
                <a:alpha val="40000"/>
              </a:prstClr>
            </a:outerShdw>
          </a:effectLst>
        </p:spPr>
        <p:txBody>
          <a:bodyPr wrap="none" rtlCol="0">
            <a:spAutoFit/>
          </a:bodyPr>
          <a:lstStyle/>
          <a:p>
            <a:pPr algn="ctr"/>
            <a:r>
              <a:rPr lang="en-US" sz="3200" b="1" dirty="0">
                <a:solidFill>
                  <a:schemeClr val="bg2">
                    <a:lumMod val="50000"/>
                  </a:schemeClr>
                </a:solidFill>
                <a:latin typeface="Verdana" pitchFamily="34" charset="0"/>
                <a:ea typeface="Verdana" pitchFamily="34" charset="0"/>
                <a:cs typeface="Open Sans" panose="020B0606030504020204" pitchFamily="34" charset="0"/>
              </a:rPr>
              <a:t>Our Creativity at the IDEA</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37" y="1712501"/>
            <a:ext cx="5613678" cy="2616256"/>
          </a:xfrm>
          <a:prstGeom prst="rect">
            <a:avLst/>
          </a:prstGeom>
        </p:spPr>
      </p:pic>
      <p:cxnSp>
        <p:nvCxnSpPr>
          <p:cNvPr id="9" name="Straight Connector 8">
            <a:extLst>
              <a:ext uri="{FF2B5EF4-FFF2-40B4-BE49-F238E27FC236}">
                <a16:creationId xmlns:a16="http://schemas.microsoft.com/office/drawing/2014/main" id="{1E86588C-F5E3-4817-8552-6D3332A56E63}"/>
              </a:ext>
            </a:extLst>
          </p:cNvPr>
          <p:cNvCxnSpPr>
            <a:cxnSpLocks/>
          </p:cNvCxnSpPr>
          <p:nvPr/>
        </p:nvCxnSpPr>
        <p:spPr>
          <a:xfrm>
            <a:off x="5995716" y="805520"/>
            <a:ext cx="0" cy="249478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6CA2614-C776-41DC-B4D3-D31634D9C475}"/>
              </a:ext>
            </a:extLst>
          </p:cNvPr>
          <p:cNvGrpSpPr/>
          <p:nvPr/>
        </p:nvGrpSpPr>
        <p:grpSpPr>
          <a:xfrm>
            <a:off x="5110119" y="3300306"/>
            <a:ext cx="1727460" cy="2114982"/>
            <a:chOff x="3389152" y="2224726"/>
            <a:chExt cx="2203483" cy="2687684"/>
          </a:xfrm>
          <a:solidFill>
            <a:srgbClr val="FFC000"/>
          </a:solidFill>
        </p:grpSpPr>
        <p:sp>
          <p:nvSpPr>
            <p:cNvPr id="11" name="Freeform 5">
              <a:extLst>
                <a:ext uri="{FF2B5EF4-FFF2-40B4-BE49-F238E27FC236}">
                  <a16:creationId xmlns:a16="http://schemas.microsoft.com/office/drawing/2014/main" id="{C3018793-9F15-4AA0-8D88-CFE8F59413F5}"/>
                </a:ext>
              </a:extLst>
            </p:cNvPr>
            <p:cNvSpPr>
              <a:spLocks noEditPoints="1"/>
            </p:cNvSpPr>
            <p:nvPr/>
          </p:nvSpPr>
          <p:spPr bwMode="auto">
            <a:xfrm rot="10800000">
              <a:off x="3806423" y="2224726"/>
              <a:ext cx="1371034" cy="2278778"/>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solidFill>
                  <a:schemeClr val="accent6">
                    <a:lumMod val="60000"/>
                    <a:lumOff val="40000"/>
                  </a:schemeClr>
                </a:solidFill>
              </a:endParaRPr>
            </a:p>
          </p:txBody>
        </p:sp>
        <p:sp>
          <p:nvSpPr>
            <p:cNvPr id="12" name="Freeform 6">
              <a:extLst>
                <a:ext uri="{FF2B5EF4-FFF2-40B4-BE49-F238E27FC236}">
                  <a16:creationId xmlns:a16="http://schemas.microsoft.com/office/drawing/2014/main" id="{DE8BB8EF-7DA6-41F1-BC71-B8028DC8E8BB}"/>
                </a:ext>
              </a:extLst>
            </p:cNvPr>
            <p:cNvSpPr>
              <a:spLocks noEditPoints="1"/>
            </p:cNvSpPr>
            <p:nvPr/>
          </p:nvSpPr>
          <p:spPr bwMode="auto">
            <a:xfrm rot="10800000">
              <a:off x="4921239" y="3693016"/>
              <a:ext cx="97258" cy="165236"/>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7">
              <a:extLst>
                <a:ext uri="{FF2B5EF4-FFF2-40B4-BE49-F238E27FC236}">
                  <a16:creationId xmlns:a16="http://schemas.microsoft.com/office/drawing/2014/main" id="{4EB21C51-58A8-4A53-801B-988B2406C17F}"/>
                </a:ext>
              </a:extLst>
            </p:cNvPr>
            <p:cNvSpPr>
              <a:spLocks noEditPoints="1"/>
            </p:cNvSpPr>
            <p:nvPr/>
          </p:nvSpPr>
          <p:spPr bwMode="auto">
            <a:xfrm rot="10800000">
              <a:off x="4617959" y="3071816"/>
              <a:ext cx="352431" cy="565773"/>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reeform 8">
              <a:extLst>
                <a:ext uri="{FF2B5EF4-FFF2-40B4-BE49-F238E27FC236}">
                  <a16:creationId xmlns:a16="http://schemas.microsoft.com/office/drawing/2014/main" id="{D37A70B3-F043-4A49-A074-CAE0F71F8FCD}"/>
                </a:ext>
              </a:extLst>
            </p:cNvPr>
            <p:cNvSpPr>
              <a:spLocks noEditPoints="1"/>
            </p:cNvSpPr>
            <p:nvPr/>
          </p:nvSpPr>
          <p:spPr bwMode="auto">
            <a:xfrm rot="10800000">
              <a:off x="3997802" y="3473401"/>
              <a:ext cx="157916" cy="19556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9">
              <a:extLst>
                <a:ext uri="{FF2B5EF4-FFF2-40B4-BE49-F238E27FC236}">
                  <a16:creationId xmlns:a16="http://schemas.microsoft.com/office/drawing/2014/main" id="{A0C22660-B79D-4A94-BD65-391DD653D470}"/>
                </a:ext>
              </a:extLst>
            </p:cNvPr>
            <p:cNvSpPr>
              <a:spLocks noEditPoints="1"/>
            </p:cNvSpPr>
            <p:nvPr/>
          </p:nvSpPr>
          <p:spPr bwMode="auto">
            <a:xfrm rot="10800000">
              <a:off x="3965383" y="3720208"/>
              <a:ext cx="569957" cy="621200"/>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0">
              <a:extLst>
                <a:ext uri="{FF2B5EF4-FFF2-40B4-BE49-F238E27FC236}">
                  <a16:creationId xmlns:a16="http://schemas.microsoft.com/office/drawing/2014/main" id="{CFC93E54-CFFF-4ABA-BFD6-36579C7A0052}"/>
                </a:ext>
              </a:extLst>
            </p:cNvPr>
            <p:cNvSpPr>
              <a:spLocks noEditPoints="1"/>
            </p:cNvSpPr>
            <p:nvPr/>
          </p:nvSpPr>
          <p:spPr bwMode="auto">
            <a:xfrm rot="10800000">
              <a:off x="4447493" y="4577757"/>
              <a:ext cx="87847" cy="334653"/>
            </a:xfrm>
            <a:custGeom>
              <a:avLst/>
              <a:gdLst>
                <a:gd name="T0" fmla="*/ 24 w 48"/>
                <a:gd name="T1" fmla="*/ 182 h 182"/>
                <a:gd name="T2" fmla="*/ 48 w 48"/>
                <a:gd name="T3" fmla="*/ 158 h 182"/>
                <a:gd name="T4" fmla="*/ 48 w 48"/>
                <a:gd name="T5" fmla="*/ 24 h 182"/>
                <a:gd name="T6" fmla="*/ 24 w 48"/>
                <a:gd name="T7" fmla="*/ 0 h 182"/>
                <a:gd name="T8" fmla="*/ 0 w 48"/>
                <a:gd name="T9" fmla="*/ 24 h 182"/>
                <a:gd name="T10" fmla="*/ 0 w 48"/>
                <a:gd name="T11" fmla="*/ 158 h 182"/>
                <a:gd name="T12" fmla="*/ 24 w 48"/>
                <a:gd name="T13" fmla="*/ 182 h 182"/>
                <a:gd name="T14" fmla="*/ 24 w 48"/>
                <a:gd name="T15" fmla="*/ 182 h 182"/>
                <a:gd name="T16" fmla="*/ 24 w 48"/>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82">
                  <a:moveTo>
                    <a:pt x="24" y="182"/>
                  </a:moveTo>
                  <a:cubicBezTo>
                    <a:pt x="38" y="182"/>
                    <a:pt x="48" y="172"/>
                    <a:pt x="48" y="158"/>
                  </a:cubicBezTo>
                  <a:cubicBezTo>
                    <a:pt x="48" y="24"/>
                    <a:pt x="48" y="24"/>
                    <a:pt x="48" y="24"/>
                  </a:cubicBezTo>
                  <a:cubicBezTo>
                    <a:pt x="48" y="11"/>
                    <a:pt x="38" y="0"/>
                    <a:pt x="24" y="0"/>
                  </a:cubicBezTo>
                  <a:cubicBezTo>
                    <a:pt x="11" y="0"/>
                    <a:pt x="0" y="11"/>
                    <a:pt x="0" y="24"/>
                  </a:cubicBezTo>
                  <a:cubicBezTo>
                    <a:pt x="0" y="158"/>
                    <a:pt x="0" y="158"/>
                    <a:pt x="0" y="158"/>
                  </a:cubicBezTo>
                  <a:cubicBezTo>
                    <a:pt x="0" y="172"/>
                    <a:pt x="11" y="182"/>
                    <a:pt x="24" y="182"/>
                  </a:cubicBezTo>
                  <a:close/>
                  <a:moveTo>
                    <a:pt x="24" y="182"/>
                  </a:moveTo>
                  <a:cubicBezTo>
                    <a:pt x="24" y="182"/>
                    <a:pt x="24" y="182"/>
                    <a:pt x="24" y="182"/>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1">
              <a:extLst>
                <a:ext uri="{FF2B5EF4-FFF2-40B4-BE49-F238E27FC236}">
                  <a16:creationId xmlns:a16="http://schemas.microsoft.com/office/drawing/2014/main" id="{22131C25-69B1-4F33-9B81-64B6AA7AEF5A}"/>
                </a:ext>
              </a:extLst>
            </p:cNvPr>
            <p:cNvSpPr>
              <a:spLocks noEditPoints="1"/>
            </p:cNvSpPr>
            <p:nvPr/>
          </p:nvSpPr>
          <p:spPr bwMode="auto">
            <a:xfrm rot="10800000">
              <a:off x="4846986" y="4466902"/>
              <a:ext cx="222754" cy="309553"/>
            </a:xfrm>
            <a:custGeom>
              <a:avLst/>
              <a:gdLst>
                <a:gd name="T0" fmla="*/ 74 w 122"/>
                <a:gd name="T1" fmla="*/ 156 h 168"/>
                <a:gd name="T2" fmla="*/ 94 w 122"/>
                <a:gd name="T3" fmla="*/ 168 h 168"/>
                <a:gd name="T4" fmla="*/ 106 w 122"/>
                <a:gd name="T5" fmla="*/ 165 h 168"/>
                <a:gd name="T6" fmla="*/ 115 w 122"/>
                <a:gd name="T7" fmla="*/ 132 h 168"/>
                <a:gd name="T8" fmla="*/ 48 w 122"/>
                <a:gd name="T9" fmla="*/ 15 h 168"/>
                <a:gd name="T10" fmla="*/ 15 w 122"/>
                <a:gd name="T11" fmla="*/ 7 h 168"/>
                <a:gd name="T12" fmla="*/ 6 w 122"/>
                <a:gd name="T13" fmla="*/ 39 h 168"/>
                <a:gd name="T14" fmla="*/ 74 w 122"/>
                <a:gd name="T15" fmla="*/ 156 h 168"/>
                <a:gd name="T16" fmla="*/ 74 w 122"/>
                <a:gd name="T17" fmla="*/ 156 h 168"/>
                <a:gd name="T18" fmla="*/ 74 w 122"/>
                <a:gd name="T19"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68">
                  <a:moveTo>
                    <a:pt x="74" y="156"/>
                  </a:moveTo>
                  <a:cubicBezTo>
                    <a:pt x="78" y="164"/>
                    <a:pt x="86" y="168"/>
                    <a:pt x="94" y="168"/>
                  </a:cubicBezTo>
                  <a:cubicBezTo>
                    <a:pt x="98" y="168"/>
                    <a:pt x="103" y="167"/>
                    <a:pt x="106" y="165"/>
                  </a:cubicBezTo>
                  <a:cubicBezTo>
                    <a:pt x="118" y="158"/>
                    <a:pt x="122" y="143"/>
                    <a:pt x="115" y="132"/>
                  </a:cubicBezTo>
                  <a:cubicBezTo>
                    <a:pt x="48" y="15"/>
                    <a:pt x="48" y="15"/>
                    <a:pt x="48" y="15"/>
                  </a:cubicBezTo>
                  <a:cubicBezTo>
                    <a:pt x="41" y="4"/>
                    <a:pt x="27" y="0"/>
                    <a:pt x="15" y="7"/>
                  </a:cubicBezTo>
                  <a:cubicBezTo>
                    <a:pt x="4" y="13"/>
                    <a:pt x="0" y="28"/>
                    <a:pt x="6" y="39"/>
                  </a:cubicBezTo>
                  <a:lnTo>
                    <a:pt x="74" y="156"/>
                  </a:lnTo>
                  <a:close/>
                  <a:moveTo>
                    <a:pt x="74" y="156"/>
                  </a:moveTo>
                  <a:cubicBezTo>
                    <a:pt x="74" y="156"/>
                    <a:pt x="74" y="156"/>
                    <a:pt x="74" y="15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2">
              <a:extLst>
                <a:ext uri="{FF2B5EF4-FFF2-40B4-BE49-F238E27FC236}">
                  <a16:creationId xmlns:a16="http://schemas.microsoft.com/office/drawing/2014/main" id="{B4251EF7-E48A-46C8-BA9B-7BD81279429F}"/>
                </a:ext>
              </a:extLst>
            </p:cNvPr>
            <p:cNvSpPr>
              <a:spLocks noEditPoints="1"/>
            </p:cNvSpPr>
            <p:nvPr/>
          </p:nvSpPr>
          <p:spPr bwMode="auto">
            <a:xfrm rot="10800000">
              <a:off x="3525105" y="3224503"/>
              <a:ext cx="312692" cy="219617"/>
            </a:xfrm>
            <a:custGeom>
              <a:avLst/>
              <a:gdLst>
                <a:gd name="T0" fmla="*/ 155 w 171"/>
                <a:gd name="T1" fmla="*/ 74 h 119"/>
                <a:gd name="T2" fmla="*/ 39 w 171"/>
                <a:gd name="T3" fmla="*/ 7 h 119"/>
                <a:gd name="T4" fmla="*/ 6 w 171"/>
                <a:gd name="T5" fmla="*/ 15 h 119"/>
                <a:gd name="T6" fmla="*/ 15 w 171"/>
                <a:gd name="T7" fmla="*/ 48 h 119"/>
                <a:gd name="T8" fmla="*/ 131 w 171"/>
                <a:gd name="T9" fmla="*/ 115 h 119"/>
                <a:gd name="T10" fmla="*/ 143 w 171"/>
                <a:gd name="T11" fmla="*/ 119 h 119"/>
                <a:gd name="T12" fmla="*/ 164 w 171"/>
                <a:gd name="T13" fmla="*/ 107 h 119"/>
                <a:gd name="T14" fmla="*/ 155 w 171"/>
                <a:gd name="T15" fmla="*/ 74 h 119"/>
                <a:gd name="T16" fmla="*/ 155 w 171"/>
                <a:gd name="T17" fmla="*/ 74 h 119"/>
                <a:gd name="T18" fmla="*/ 155 w 171"/>
                <a:gd name="T19" fmla="*/ 7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9">
                  <a:moveTo>
                    <a:pt x="155" y="74"/>
                  </a:moveTo>
                  <a:cubicBezTo>
                    <a:pt x="39" y="7"/>
                    <a:pt x="39" y="7"/>
                    <a:pt x="39" y="7"/>
                  </a:cubicBezTo>
                  <a:cubicBezTo>
                    <a:pt x="27" y="0"/>
                    <a:pt x="13" y="4"/>
                    <a:pt x="6" y="15"/>
                  </a:cubicBezTo>
                  <a:cubicBezTo>
                    <a:pt x="0" y="27"/>
                    <a:pt x="3" y="42"/>
                    <a:pt x="15" y="48"/>
                  </a:cubicBezTo>
                  <a:cubicBezTo>
                    <a:pt x="131" y="115"/>
                    <a:pt x="131" y="115"/>
                    <a:pt x="131" y="115"/>
                  </a:cubicBezTo>
                  <a:cubicBezTo>
                    <a:pt x="135" y="118"/>
                    <a:pt x="139" y="119"/>
                    <a:pt x="143" y="119"/>
                  </a:cubicBezTo>
                  <a:cubicBezTo>
                    <a:pt x="152" y="119"/>
                    <a:pt x="160" y="114"/>
                    <a:pt x="164" y="107"/>
                  </a:cubicBezTo>
                  <a:cubicBezTo>
                    <a:pt x="171" y="95"/>
                    <a:pt x="167" y="80"/>
                    <a:pt x="155" y="74"/>
                  </a:cubicBezTo>
                  <a:close/>
                  <a:moveTo>
                    <a:pt x="155" y="74"/>
                  </a:moveTo>
                  <a:cubicBezTo>
                    <a:pt x="155" y="74"/>
                    <a:pt x="155" y="74"/>
                    <a:pt x="155" y="74"/>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3">
              <a:extLst>
                <a:ext uri="{FF2B5EF4-FFF2-40B4-BE49-F238E27FC236}">
                  <a16:creationId xmlns:a16="http://schemas.microsoft.com/office/drawing/2014/main" id="{A2F2C16A-6D6D-409A-9C9E-65CB184D3F26}"/>
                </a:ext>
              </a:extLst>
            </p:cNvPr>
            <p:cNvSpPr>
              <a:spLocks noEditPoints="1"/>
            </p:cNvSpPr>
            <p:nvPr/>
          </p:nvSpPr>
          <p:spPr bwMode="auto">
            <a:xfrm rot="10800000">
              <a:off x="5143990" y="4167808"/>
              <a:ext cx="312692" cy="217524"/>
            </a:xfrm>
            <a:custGeom>
              <a:avLst/>
              <a:gdLst>
                <a:gd name="T0" fmla="*/ 15 w 171"/>
                <a:gd name="T1" fmla="*/ 48 h 118"/>
                <a:gd name="T2" fmla="*/ 132 w 171"/>
                <a:gd name="T3" fmla="*/ 115 h 118"/>
                <a:gd name="T4" fmla="*/ 144 w 171"/>
                <a:gd name="T5" fmla="*/ 118 h 118"/>
                <a:gd name="T6" fmla="*/ 165 w 171"/>
                <a:gd name="T7" fmla="*/ 106 h 118"/>
                <a:gd name="T8" fmla="*/ 156 w 171"/>
                <a:gd name="T9" fmla="*/ 74 h 118"/>
                <a:gd name="T10" fmla="*/ 39 w 171"/>
                <a:gd name="T11" fmla="*/ 6 h 118"/>
                <a:gd name="T12" fmla="*/ 7 w 171"/>
                <a:gd name="T13" fmla="*/ 15 h 118"/>
                <a:gd name="T14" fmla="*/ 15 w 171"/>
                <a:gd name="T15" fmla="*/ 48 h 118"/>
                <a:gd name="T16" fmla="*/ 15 w 171"/>
                <a:gd name="T17" fmla="*/ 48 h 118"/>
                <a:gd name="T18" fmla="*/ 15 w 171"/>
                <a:gd name="T19"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8">
                  <a:moveTo>
                    <a:pt x="15" y="48"/>
                  </a:moveTo>
                  <a:cubicBezTo>
                    <a:pt x="132" y="115"/>
                    <a:pt x="132" y="115"/>
                    <a:pt x="132" y="115"/>
                  </a:cubicBezTo>
                  <a:cubicBezTo>
                    <a:pt x="136" y="117"/>
                    <a:pt x="140" y="118"/>
                    <a:pt x="144" y="118"/>
                  </a:cubicBezTo>
                  <a:cubicBezTo>
                    <a:pt x="152" y="118"/>
                    <a:pt x="160" y="114"/>
                    <a:pt x="165" y="106"/>
                  </a:cubicBezTo>
                  <a:cubicBezTo>
                    <a:pt x="171" y="95"/>
                    <a:pt x="167" y="80"/>
                    <a:pt x="156" y="74"/>
                  </a:cubicBezTo>
                  <a:cubicBezTo>
                    <a:pt x="39" y="6"/>
                    <a:pt x="39" y="6"/>
                    <a:pt x="39" y="6"/>
                  </a:cubicBezTo>
                  <a:cubicBezTo>
                    <a:pt x="28" y="0"/>
                    <a:pt x="13" y="4"/>
                    <a:pt x="7" y="15"/>
                  </a:cubicBezTo>
                  <a:cubicBezTo>
                    <a:pt x="0" y="27"/>
                    <a:pt x="4" y="41"/>
                    <a:pt x="15" y="48"/>
                  </a:cubicBezTo>
                  <a:close/>
                  <a:moveTo>
                    <a:pt x="15" y="48"/>
                  </a:moveTo>
                  <a:cubicBezTo>
                    <a:pt x="15" y="48"/>
                    <a:pt x="15" y="48"/>
                    <a:pt x="15" y="48"/>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4">
              <a:extLst>
                <a:ext uri="{FF2B5EF4-FFF2-40B4-BE49-F238E27FC236}">
                  <a16:creationId xmlns:a16="http://schemas.microsoft.com/office/drawing/2014/main" id="{DE9D0EE0-16F0-4C3D-8B7B-C52E37EB02A7}"/>
                </a:ext>
              </a:extLst>
            </p:cNvPr>
            <p:cNvSpPr>
              <a:spLocks noEditPoints="1"/>
            </p:cNvSpPr>
            <p:nvPr/>
          </p:nvSpPr>
          <p:spPr bwMode="auto">
            <a:xfrm rot="10800000">
              <a:off x="3389152" y="3758902"/>
              <a:ext cx="334653" cy="88893"/>
            </a:xfrm>
            <a:custGeom>
              <a:avLst/>
              <a:gdLst>
                <a:gd name="T0" fmla="*/ 159 w 183"/>
                <a:gd name="T1" fmla="*/ 0 h 48"/>
                <a:gd name="T2" fmla="*/ 24 w 183"/>
                <a:gd name="T3" fmla="*/ 0 h 48"/>
                <a:gd name="T4" fmla="*/ 0 w 183"/>
                <a:gd name="T5" fmla="*/ 24 h 48"/>
                <a:gd name="T6" fmla="*/ 24 w 183"/>
                <a:gd name="T7" fmla="*/ 48 h 48"/>
                <a:gd name="T8" fmla="*/ 159 w 183"/>
                <a:gd name="T9" fmla="*/ 48 h 48"/>
                <a:gd name="T10" fmla="*/ 183 w 183"/>
                <a:gd name="T11" fmla="*/ 24 h 48"/>
                <a:gd name="T12" fmla="*/ 159 w 183"/>
                <a:gd name="T13" fmla="*/ 0 h 48"/>
                <a:gd name="T14" fmla="*/ 159 w 183"/>
                <a:gd name="T15" fmla="*/ 0 h 48"/>
                <a:gd name="T16" fmla="*/ 159 w 183"/>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48">
                  <a:moveTo>
                    <a:pt x="159" y="0"/>
                  </a:moveTo>
                  <a:cubicBezTo>
                    <a:pt x="24" y="0"/>
                    <a:pt x="24" y="0"/>
                    <a:pt x="24" y="0"/>
                  </a:cubicBezTo>
                  <a:cubicBezTo>
                    <a:pt x="11" y="0"/>
                    <a:pt x="0" y="11"/>
                    <a:pt x="0" y="24"/>
                  </a:cubicBezTo>
                  <a:cubicBezTo>
                    <a:pt x="0" y="38"/>
                    <a:pt x="11" y="48"/>
                    <a:pt x="24" y="48"/>
                  </a:cubicBezTo>
                  <a:cubicBezTo>
                    <a:pt x="159" y="48"/>
                    <a:pt x="159" y="48"/>
                    <a:pt x="159" y="48"/>
                  </a:cubicBezTo>
                  <a:cubicBezTo>
                    <a:pt x="172" y="48"/>
                    <a:pt x="183" y="38"/>
                    <a:pt x="183" y="24"/>
                  </a:cubicBezTo>
                  <a:cubicBezTo>
                    <a:pt x="183" y="11"/>
                    <a:pt x="172" y="0"/>
                    <a:pt x="159" y="0"/>
                  </a:cubicBezTo>
                  <a:close/>
                  <a:moveTo>
                    <a:pt x="159" y="0"/>
                  </a:moveTo>
                  <a:cubicBezTo>
                    <a:pt x="159" y="0"/>
                    <a:pt x="159" y="0"/>
                    <a:pt x="159" y="0"/>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5">
              <a:extLst>
                <a:ext uri="{FF2B5EF4-FFF2-40B4-BE49-F238E27FC236}">
                  <a16:creationId xmlns:a16="http://schemas.microsoft.com/office/drawing/2014/main" id="{866B0852-9270-48AC-B823-579167A21C0E}"/>
                </a:ext>
              </a:extLst>
            </p:cNvPr>
            <p:cNvSpPr>
              <a:spLocks noEditPoints="1"/>
            </p:cNvSpPr>
            <p:nvPr/>
          </p:nvSpPr>
          <p:spPr bwMode="auto">
            <a:xfrm rot="10800000">
              <a:off x="5260073" y="3758902"/>
              <a:ext cx="332562" cy="88893"/>
            </a:xfrm>
            <a:custGeom>
              <a:avLst/>
              <a:gdLst>
                <a:gd name="T0" fmla="*/ 182 w 182"/>
                <a:gd name="T1" fmla="*/ 24 h 48"/>
                <a:gd name="T2" fmla="*/ 158 w 182"/>
                <a:gd name="T3" fmla="*/ 0 h 48"/>
                <a:gd name="T4" fmla="*/ 24 w 182"/>
                <a:gd name="T5" fmla="*/ 0 h 48"/>
                <a:gd name="T6" fmla="*/ 0 w 182"/>
                <a:gd name="T7" fmla="*/ 24 h 48"/>
                <a:gd name="T8" fmla="*/ 24 w 182"/>
                <a:gd name="T9" fmla="*/ 48 h 48"/>
                <a:gd name="T10" fmla="*/ 158 w 182"/>
                <a:gd name="T11" fmla="*/ 48 h 48"/>
                <a:gd name="T12" fmla="*/ 182 w 182"/>
                <a:gd name="T13" fmla="*/ 24 h 48"/>
                <a:gd name="T14" fmla="*/ 182 w 182"/>
                <a:gd name="T15" fmla="*/ 24 h 48"/>
                <a:gd name="T16" fmla="*/ 182 w 182"/>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48">
                  <a:moveTo>
                    <a:pt x="182" y="24"/>
                  </a:moveTo>
                  <a:cubicBezTo>
                    <a:pt x="182" y="11"/>
                    <a:pt x="172" y="0"/>
                    <a:pt x="158" y="0"/>
                  </a:cubicBezTo>
                  <a:cubicBezTo>
                    <a:pt x="24" y="0"/>
                    <a:pt x="24" y="0"/>
                    <a:pt x="24" y="0"/>
                  </a:cubicBezTo>
                  <a:cubicBezTo>
                    <a:pt x="11" y="0"/>
                    <a:pt x="0" y="11"/>
                    <a:pt x="0" y="24"/>
                  </a:cubicBezTo>
                  <a:cubicBezTo>
                    <a:pt x="0" y="38"/>
                    <a:pt x="11" y="48"/>
                    <a:pt x="24" y="48"/>
                  </a:cubicBezTo>
                  <a:cubicBezTo>
                    <a:pt x="158" y="48"/>
                    <a:pt x="158" y="48"/>
                    <a:pt x="158" y="48"/>
                  </a:cubicBezTo>
                  <a:cubicBezTo>
                    <a:pt x="172" y="48"/>
                    <a:pt x="182" y="38"/>
                    <a:pt x="182" y="24"/>
                  </a:cubicBezTo>
                  <a:close/>
                  <a:moveTo>
                    <a:pt x="182" y="24"/>
                  </a:moveTo>
                  <a:cubicBezTo>
                    <a:pt x="182" y="24"/>
                    <a:pt x="182" y="24"/>
                    <a:pt x="182" y="24"/>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6">
              <a:extLst>
                <a:ext uri="{FF2B5EF4-FFF2-40B4-BE49-F238E27FC236}">
                  <a16:creationId xmlns:a16="http://schemas.microsoft.com/office/drawing/2014/main" id="{F7291838-E6C8-415E-A10A-6461E4679FA4}"/>
                </a:ext>
              </a:extLst>
            </p:cNvPr>
            <p:cNvSpPr>
              <a:spLocks noEditPoints="1"/>
            </p:cNvSpPr>
            <p:nvPr/>
          </p:nvSpPr>
          <p:spPr bwMode="auto">
            <a:xfrm rot="10800000">
              <a:off x="3525105" y="4167808"/>
              <a:ext cx="312692" cy="217524"/>
            </a:xfrm>
            <a:custGeom>
              <a:avLst/>
              <a:gdLst>
                <a:gd name="T0" fmla="*/ 27 w 171"/>
                <a:gd name="T1" fmla="*/ 118 h 118"/>
                <a:gd name="T2" fmla="*/ 39 w 171"/>
                <a:gd name="T3" fmla="*/ 115 h 118"/>
                <a:gd name="T4" fmla="*/ 155 w 171"/>
                <a:gd name="T5" fmla="*/ 48 h 118"/>
                <a:gd name="T6" fmla="*/ 164 w 171"/>
                <a:gd name="T7" fmla="*/ 15 h 118"/>
                <a:gd name="T8" fmla="*/ 131 w 171"/>
                <a:gd name="T9" fmla="*/ 6 h 118"/>
                <a:gd name="T10" fmla="*/ 15 w 171"/>
                <a:gd name="T11" fmla="*/ 74 h 118"/>
                <a:gd name="T12" fmla="*/ 6 w 171"/>
                <a:gd name="T13" fmla="*/ 106 h 118"/>
                <a:gd name="T14" fmla="*/ 27 w 171"/>
                <a:gd name="T15" fmla="*/ 118 h 118"/>
                <a:gd name="T16" fmla="*/ 27 w 171"/>
                <a:gd name="T17" fmla="*/ 118 h 118"/>
                <a:gd name="T18" fmla="*/ 27 w 171"/>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8">
                  <a:moveTo>
                    <a:pt x="27" y="118"/>
                  </a:moveTo>
                  <a:cubicBezTo>
                    <a:pt x="31" y="118"/>
                    <a:pt x="35" y="117"/>
                    <a:pt x="39" y="115"/>
                  </a:cubicBezTo>
                  <a:cubicBezTo>
                    <a:pt x="155" y="48"/>
                    <a:pt x="155" y="48"/>
                    <a:pt x="155" y="48"/>
                  </a:cubicBezTo>
                  <a:cubicBezTo>
                    <a:pt x="167" y="41"/>
                    <a:pt x="171" y="27"/>
                    <a:pt x="164" y="15"/>
                  </a:cubicBezTo>
                  <a:cubicBezTo>
                    <a:pt x="157" y="4"/>
                    <a:pt x="143" y="0"/>
                    <a:pt x="131" y="6"/>
                  </a:cubicBezTo>
                  <a:cubicBezTo>
                    <a:pt x="15" y="74"/>
                    <a:pt x="15" y="74"/>
                    <a:pt x="15" y="74"/>
                  </a:cubicBezTo>
                  <a:cubicBezTo>
                    <a:pt x="3" y="80"/>
                    <a:pt x="0" y="95"/>
                    <a:pt x="6" y="106"/>
                  </a:cubicBezTo>
                  <a:cubicBezTo>
                    <a:pt x="11" y="114"/>
                    <a:pt x="19" y="118"/>
                    <a:pt x="27" y="118"/>
                  </a:cubicBezTo>
                  <a:close/>
                  <a:moveTo>
                    <a:pt x="27" y="118"/>
                  </a:moveTo>
                  <a:cubicBezTo>
                    <a:pt x="27" y="118"/>
                    <a:pt x="27" y="118"/>
                    <a:pt x="27" y="118"/>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7">
              <a:extLst>
                <a:ext uri="{FF2B5EF4-FFF2-40B4-BE49-F238E27FC236}">
                  <a16:creationId xmlns:a16="http://schemas.microsoft.com/office/drawing/2014/main" id="{6919034B-0329-4750-B29F-F3CDAB05EC26}"/>
                </a:ext>
              </a:extLst>
            </p:cNvPr>
            <p:cNvSpPr>
              <a:spLocks noEditPoints="1"/>
            </p:cNvSpPr>
            <p:nvPr/>
          </p:nvSpPr>
          <p:spPr bwMode="auto">
            <a:xfrm rot="10800000">
              <a:off x="5143990" y="3224503"/>
              <a:ext cx="312692" cy="219617"/>
            </a:xfrm>
            <a:custGeom>
              <a:avLst/>
              <a:gdLst>
                <a:gd name="T0" fmla="*/ 132 w 171"/>
                <a:gd name="T1" fmla="*/ 7 h 119"/>
                <a:gd name="T2" fmla="*/ 15 w 171"/>
                <a:gd name="T3" fmla="*/ 74 h 119"/>
                <a:gd name="T4" fmla="*/ 7 w 171"/>
                <a:gd name="T5" fmla="*/ 107 h 119"/>
                <a:gd name="T6" fmla="*/ 28 w 171"/>
                <a:gd name="T7" fmla="*/ 119 h 119"/>
                <a:gd name="T8" fmla="*/ 39 w 171"/>
                <a:gd name="T9" fmla="*/ 115 h 119"/>
                <a:gd name="T10" fmla="*/ 156 w 171"/>
                <a:gd name="T11" fmla="*/ 48 h 119"/>
                <a:gd name="T12" fmla="*/ 165 w 171"/>
                <a:gd name="T13" fmla="*/ 15 h 119"/>
                <a:gd name="T14" fmla="*/ 132 w 171"/>
                <a:gd name="T15" fmla="*/ 7 h 119"/>
                <a:gd name="T16" fmla="*/ 132 w 171"/>
                <a:gd name="T17" fmla="*/ 7 h 119"/>
                <a:gd name="T18" fmla="*/ 132 w 171"/>
                <a:gd name="T19" fmla="*/ 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9">
                  <a:moveTo>
                    <a:pt x="132" y="7"/>
                  </a:moveTo>
                  <a:cubicBezTo>
                    <a:pt x="15" y="74"/>
                    <a:pt x="15" y="74"/>
                    <a:pt x="15" y="74"/>
                  </a:cubicBezTo>
                  <a:cubicBezTo>
                    <a:pt x="4" y="80"/>
                    <a:pt x="0" y="95"/>
                    <a:pt x="7" y="107"/>
                  </a:cubicBezTo>
                  <a:cubicBezTo>
                    <a:pt x="11" y="114"/>
                    <a:pt x="19" y="119"/>
                    <a:pt x="28" y="119"/>
                  </a:cubicBezTo>
                  <a:cubicBezTo>
                    <a:pt x="32" y="119"/>
                    <a:pt x="36" y="118"/>
                    <a:pt x="39" y="115"/>
                  </a:cubicBezTo>
                  <a:cubicBezTo>
                    <a:pt x="156" y="48"/>
                    <a:pt x="156" y="48"/>
                    <a:pt x="156" y="48"/>
                  </a:cubicBezTo>
                  <a:cubicBezTo>
                    <a:pt x="167" y="42"/>
                    <a:pt x="171" y="27"/>
                    <a:pt x="165" y="15"/>
                  </a:cubicBezTo>
                  <a:cubicBezTo>
                    <a:pt x="158" y="4"/>
                    <a:pt x="143" y="0"/>
                    <a:pt x="132" y="7"/>
                  </a:cubicBezTo>
                  <a:close/>
                  <a:moveTo>
                    <a:pt x="132" y="7"/>
                  </a:moveTo>
                  <a:cubicBezTo>
                    <a:pt x="132" y="7"/>
                    <a:pt x="132" y="7"/>
                    <a:pt x="132" y="7"/>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18">
              <a:extLst>
                <a:ext uri="{FF2B5EF4-FFF2-40B4-BE49-F238E27FC236}">
                  <a16:creationId xmlns:a16="http://schemas.microsoft.com/office/drawing/2014/main" id="{B83DC41F-2223-45D9-882F-0C6801E7AB0F}"/>
                </a:ext>
              </a:extLst>
            </p:cNvPr>
            <p:cNvSpPr>
              <a:spLocks noEditPoints="1"/>
            </p:cNvSpPr>
            <p:nvPr/>
          </p:nvSpPr>
          <p:spPr bwMode="auto">
            <a:xfrm rot="10800000">
              <a:off x="3912047" y="4466902"/>
              <a:ext cx="222754" cy="309553"/>
            </a:xfrm>
            <a:custGeom>
              <a:avLst/>
              <a:gdLst>
                <a:gd name="T0" fmla="*/ 15 w 122"/>
                <a:gd name="T1" fmla="*/ 165 h 168"/>
                <a:gd name="T2" fmla="*/ 27 w 122"/>
                <a:gd name="T3" fmla="*/ 168 h 168"/>
                <a:gd name="T4" fmla="*/ 48 w 122"/>
                <a:gd name="T5" fmla="*/ 156 h 168"/>
                <a:gd name="T6" fmla="*/ 115 w 122"/>
                <a:gd name="T7" fmla="*/ 39 h 168"/>
                <a:gd name="T8" fmla="*/ 107 w 122"/>
                <a:gd name="T9" fmla="*/ 7 h 168"/>
                <a:gd name="T10" fmla="*/ 74 w 122"/>
                <a:gd name="T11" fmla="*/ 15 h 168"/>
                <a:gd name="T12" fmla="*/ 7 w 122"/>
                <a:gd name="T13" fmla="*/ 132 h 168"/>
                <a:gd name="T14" fmla="*/ 15 w 122"/>
                <a:gd name="T15" fmla="*/ 165 h 168"/>
                <a:gd name="T16" fmla="*/ 15 w 122"/>
                <a:gd name="T17" fmla="*/ 165 h 168"/>
                <a:gd name="T18" fmla="*/ 15 w 122"/>
                <a:gd name="T19" fmla="*/ 16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68">
                  <a:moveTo>
                    <a:pt x="15" y="165"/>
                  </a:moveTo>
                  <a:cubicBezTo>
                    <a:pt x="19" y="167"/>
                    <a:pt x="23" y="168"/>
                    <a:pt x="27" y="168"/>
                  </a:cubicBezTo>
                  <a:cubicBezTo>
                    <a:pt x="36" y="168"/>
                    <a:pt x="44" y="164"/>
                    <a:pt x="48" y="156"/>
                  </a:cubicBezTo>
                  <a:cubicBezTo>
                    <a:pt x="115" y="39"/>
                    <a:pt x="115" y="39"/>
                    <a:pt x="115" y="39"/>
                  </a:cubicBezTo>
                  <a:cubicBezTo>
                    <a:pt x="122" y="28"/>
                    <a:pt x="118" y="13"/>
                    <a:pt x="107" y="7"/>
                  </a:cubicBezTo>
                  <a:cubicBezTo>
                    <a:pt x="95" y="0"/>
                    <a:pt x="80" y="4"/>
                    <a:pt x="74" y="15"/>
                  </a:cubicBezTo>
                  <a:cubicBezTo>
                    <a:pt x="7" y="132"/>
                    <a:pt x="7" y="132"/>
                    <a:pt x="7" y="132"/>
                  </a:cubicBezTo>
                  <a:cubicBezTo>
                    <a:pt x="0" y="143"/>
                    <a:pt x="4" y="158"/>
                    <a:pt x="15" y="165"/>
                  </a:cubicBezTo>
                  <a:close/>
                  <a:moveTo>
                    <a:pt x="15" y="165"/>
                  </a:moveTo>
                  <a:cubicBezTo>
                    <a:pt x="15" y="165"/>
                    <a:pt x="15" y="165"/>
                    <a:pt x="15" y="165"/>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7844683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3235" y="1743295"/>
            <a:ext cx="3539130" cy="26980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75" y="1024932"/>
            <a:ext cx="7536434" cy="4134802"/>
          </a:xfrm>
          <a:prstGeom prst="rect">
            <a:avLst/>
          </a:prstGeom>
        </p:spPr>
      </p:pic>
      <p:sp>
        <p:nvSpPr>
          <p:cNvPr id="5" name="TextBox 4"/>
          <p:cNvSpPr txBox="1"/>
          <p:nvPr/>
        </p:nvSpPr>
        <p:spPr>
          <a:xfrm>
            <a:off x="2988737" y="220744"/>
            <a:ext cx="6505307" cy="584775"/>
          </a:xfrm>
          <a:prstGeom prst="rect">
            <a:avLst/>
          </a:prstGeom>
          <a:noFill/>
          <a:effectLst>
            <a:outerShdw blurRad="660400" dist="254000" dir="5400000" algn="t" rotWithShape="0">
              <a:prstClr val="black">
                <a:alpha val="40000"/>
              </a:prstClr>
            </a:outerShdw>
          </a:effectLst>
        </p:spPr>
        <p:txBody>
          <a:bodyPr wrap="none" rtlCol="0">
            <a:spAutoFit/>
          </a:bodyPr>
          <a:lstStyle/>
          <a:p>
            <a:pPr algn="ctr"/>
            <a:r>
              <a:rPr lang="en-US" sz="3200" b="1" dirty="0">
                <a:solidFill>
                  <a:schemeClr val="bg2">
                    <a:lumMod val="50000"/>
                  </a:schemeClr>
                </a:solidFill>
                <a:latin typeface="Verdana" pitchFamily="34" charset="0"/>
                <a:ea typeface="Verdana" pitchFamily="34" charset="0"/>
                <a:cs typeface="Open Sans" panose="020B0606030504020204" pitchFamily="34" charset="0"/>
              </a:rPr>
              <a:t>Our Innovation at the IDEA</a:t>
            </a:r>
          </a:p>
        </p:txBody>
      </p:sp>
      <p:sp>
        <p:nvSpPr>
          <p:cNvPr id="6" name="TextBox 5">
            <a:extLst>
              <a:ext uri="{FF2B5EF4-FFF2-40B4-BE49-F238E27FC236}">
                <a16:creationId xmlns:a16="http://schemas.microsoft.com/office/drawing/2014/main" id="{EB6D5AA0-A744-4DF5-A582-330D1D1FFFCE}"/>
              </a:ext>
            </a:extLst>
          </p:cNvPr>
          <p:cNvSpPr txBox="1"/>
          <p:nvPr/>
        </p:nvSpPr>
        <p:spPr>
          <a:xfrm>
            <a:off x="526697" y="5302533"/>
            <a:ext cx="5363644" cy="400110"/>
          </a:xfrm>
          <a:prstGeom prst="rect">
            <a:avLst/>
          </a:prstGeom>
          <a:noFill/>
        </p:spPr>
        <p:txBody>
          <a:bodyPr wrap="square" rtlCol="0">
            <a:spAutoFit/>
          </a:bodyPr>
          <a:lstStyle/>
          <a:p>
            <a:r>
              <a:rPr lang="en-US" sz="2000" b="1" dirty="0"/>
              <a:t>Fig-a: System Diagram of Proposed Project</a:t>
            </a:r>
            <a:endParaRPr lang="en-US" sz="2000" dirty="0"/>
          </a:p>
        </p:txBody>
      </p:sp>
      <p:sp>
        <p:nvSpPr>
          <p:cNvPr id="7" name="TextBox 6">
            <a:extLst>
              <a:ext uri="{FF2B5EF4-FFF2-40B4-BE49-F238E27FC236}">
                <a16:creationId xmlns:a16="http://schemas.microsoft.com/office/drawing/2014/main" id="{EB6D5AA0-A744-4DF5-A582-330D1D1FFFCE}"/>
              </a:ext>
            </a:extLst>
          </p:cNvPr>
          <p:cNvSpPr txBox="1"/>
          <p:nvPr/>
        </p:nvSpPr>
        <p:spPr>
          <a:xfrm>
            <a:off x="8179357" y="4601360"/>
            <a:ext cx="4012643" cy="707886"/>
          </a:xfrm>
          <a:prstGeom prst="rect">
            <a:avLst/>
          </a:prstGeom>
          <a:noFill/>
        </p:spPr>
        <p:txBody>
          <a:bodyPr wrap="square" rtlCol="0">
            <a:spAutoFit/>
          </a:bodyPr>
          <a:lstStyle/>
          <a:p>
            <a:r>
              <a:rPr lang="en-US" sz="2000" b="1" dirty="0"/>
              <a:t>Fig-b: 3D model of Proposed   		System’s hardware</a:t>
            </a:r>
            <a:endParaRPr lang="en-US" sz="2000" dirty="0"/>
          </a:p>
        </p:txBody>
      </p:sp>
    </p:spTree>
    <p:extLst>
      <p:ext uri="{BB962C8B-B14F-4D97-AF65-F5344CB8AC3E}">
        <p14:creationId xmlns:p14="http://schemas.microsoft.com/office/powerpoint/2010/main" val="39659011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37" y="926771"/>
            <a:ext cx="7996286" cy="517249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150" y="704614"/>
            <a:ext cx="3162574" cy="5448772"/>
          </a:xfrm>
          <a:prstGeom prst="rect">
            <a:avLst/>
          </a:prstGeom>
        </p:spPr>
      </p:pic>
      <p:sp>
        <p:nvSpPr>
          <p:cNvPr id="7" name="TextBox 6"/>
          <p:cNvSpPr txBox="1"/>
          <p:nvPr/>
        </p:nvSpPr>
        <p:spPr>
          <a:xfrm>
            <a:off x="1800530" y="201987"/>
            <a:ext cx="8164416" cy="584775"/>
          </a:xfrm>
          <a:prstGeom prst="rect">
            <a:avLst/>
          </a:prstGeom>
          <a:noFill/>
          <a:effectLst>
            <a:outerShdw blurRad="660400" dist="254000" dir="5400000" algn="t" rotWithShape="0">
              <a:prstClr val="black">
                <a:alpha val="40000"/>
              </a:prstClr>
            </a:outerShdw>
          </a:effectLst>
        </p:spPr>
        <p:txBody>
          <a:bodyPr wrap="none" rtlCol="0">
            <a:spAutoFit/>
          </a:bodyPr>
          <a:lstStyle/>
          <a:p>
            <a:pPr algn="ctr"/>
            <a:r>
              <a:rPr lang="en-US" sz="3200" b="1" dirty="0">
                <a:solidFill>
                  <a:schemeClr val="bg2">
                    <a:lumMod val="50000"/>
                  </a:schemeClr>
                </a:solidFill>
                <a:latin typeface="Verdana" pitchFamily="34" charset="0"/>
                <a:ea typeface="Verdana" pitchFamily="34" charset="0"/>
                <a:cs typeface="Open Sans" panose="020B0606030504020204" pitchFamily="34" charset="0"/>
              </a:rPr>
              <a:t>Technical Feasibility to Implement</a:t>
            </a:r>
          </a:p>
        </p:txBody>
      </p:sp>
      <p:sp>
        <p:nvSpPr>
          <p:cNvPr id="8" name="TextBox 7">
            <a:extLst>
              <a:ext uri="{FF2B5EF4-FFF2-40B4-BE49-F238E27FC236}">
                <a16:creationId xmlns:a16="http://schemas.microsoft.com/office/drawing/2014/main" id="{EB6D5AA0-A744-4DF5-A582-330D1D1FFFCE}"/>
              </a:ext>
            </a:extLst>
          </p:cNvPr>
          <p:cNvSpPr txBox="1"/>
          <p:nvPr/>
        </p:nvSpPr>
        <p:spPr>
          <a:xfrm>
            <a:off x="2734671" y="6170486"/>
            <a:ext cx="6296134" cy="707886"/>
          </a:xfrm>
          <a:prstGeom prst="rect">
            <a:avLst/>
          </a:prstGeom>
          <a:noFill/>
        </p:spPr>
        <p:txBody>
          <a:bodyPr wrap="square" rtlCol="0">
            <a:spAutoFit/>
          </a:bodyPr>
          <a:lstStyle/>
          <a:p>
            <a:r>
              <a:rPr lang="en-US" sz="2000" b="1" dirty="0"/>
              <a:t>Figure: Water Level Monitoring by using Web application      		and Mobile Application</a:t>
            </a:r>
            <a:endParaRPr lang="en-US" sz="2000" dirty="0"/>
          </a:p>
        </p:txBody>
      </p:sp>
    </p:spTree>
    <p:extLst>
      <p:ext uri="{BB962C8B-B14F-4D97-AF65-F5344CB8AC3E}">
        <p14:creationId xmlns:p14="http://schemas.microsoft.com/office/powerpoint/2010/main" val="27545968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heme/theme1.xml><?xml version="1.0" encoding="utf-8"?>
<a:theme xmlns:a="http://schemas.openxmlformats.org/drawingml/2006/main" name="Office Theme">
  <a:themeElements>
    <a:clrScheme name="Custom 131">
      <a:dk1>
        <a:srgbClr val="656D78"/>
      </a:dk1>
      <a:lt1>
        <a:srgbClr val="FFFFFF"/>
      </a:lt1>
      <a:dk2>
        <a:srgbClr val="44546A"/>
      </a:dk2>
      <a:lt2>
        <a:srgbClr val="E7E6E6"/>
      </a:lt2>
      <a:accent1>
        <a:srgbClr val="EF7197"/>
      </a:accent1>
      <a:accent2>
        <a:srgbClr val="9E113C"/>
      </a:accent2>
      <a:accent3>
        <a:srgbClr val="E6215D"/>
      </a:accent3>
      <a:accent4>
        <a:srgbClr val="F5A9C0"/>
      </a:accent4>
      <a:accent5>
        <a:srgbClr val="F8C6D5"/>
      </a:accent5>
      <a:accent6>
        <a:srgbClr val="FBE2EA"/>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99989D"/>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3038</TotalTime>
  <Words>702</Words>
  <Application>Microsoft Office PowerPoint</Application>
  <PresentationFormat>Widescreen</PresentationFormat>
  <Paragraphs>123</Paragraphs>
  <Slides>16</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Aller Light</vt:lpstr>
      <vt:lpstr>Arial</vt:lpstr>
      <vt:lpstr>Calibri</vt:lpstr>
      <vt:lpstr>Calibri Light</vt:lpstr>
      <vt:lpstr>FontAwesome</vt:lpstr>
      <vt:lpstr>Montserrat SemiBold</vt:lpstr>
      <vt:lpstr>Neris Thin</vt:lpstr>
      <vt:lpstr>Open Sans</vt:lpstr>
      <vt:lpstr>Rockwell</vt:lpstr>
      <vt:lpstr>Sitka Display Semibold</vt:lpstr>
      <vt:lpstr>Source Sans Pro</vt:lpstr>
      <vt:lpstr>Source Sans Pro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dc:creator>
  <cp:lastModifiedBy>Md. Abdur Rouf Bhuiyan</cp:lastModifiedBy>
  <cp:revision>435</cp:revision>
  <dcterms:created xsi:type="dcterms:W3CDTF">2015-11-23T10:35:39Z</dcterms:created>
  <dcterms:modified xsi:type="dcterms:W3CDTF">2023-01-06T13:42:02Z</dcterms:modified>
</cp:coreProperties>
</file>