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333" r:id="rId3"/>
    <p:sldId id="343" r:id="rId4"/>
    <p:sldId id="337" r:id="rId5"/>
    <p:sldId id="336" r:id="rId6"/>
    <p:sldId id="340" r:id="rId7"/>
    <p:sldId id="347" r:id="rId8"/>
    <p:sldId id="346" r:id="rId9"/>
    <p:sldId id="342" r:id="rId10"/>
    <p:sldId id="341" r:id="rId11"/>
    <p:sldId id="348" r:id="rId12"/>
    <p:sldId id="345" r:id="rId13"/>
    <p:sldId id="310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126"/>
    <a:srgbClr val="EEEEEE"/>
    <a:srgbClr val="00457C"/>
    <a:srgbClr val="F1F1F1"/>
    <a:srgbClr val="1D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C30C1-792F-4E3B-B66C-38D73820F99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B15CB-44BC-46F0-AB41-28A53569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6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22345-990B-4A1A-8D67-804E692081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F6C12-7840-4A42-ACD4-0D4B6ABC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6C12-7840-4A42-ACD4-0D4B6ABCEC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4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6C12-7840-4A42-ACD4-0D4B6ABCEC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6C12-7840-4A42-ACD4-0D4B6ABCEC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6C12-7840-4A42-ACD4-0D4B6ABCEC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6C12-7840-4A42-ACD4-0D4B6ABCEC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6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6C12-7840-4A42-ACD4-0D4B6ABCEC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0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6C12-7840-4A42-ACD4-0D4B6ABCEC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39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6C12-7840-4A42-ACD4-0D4B6ABCEC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2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6C12-7840-4A42-ACD4-0D4B6ABCEC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42DD-15D1-466A-8E40-6D065721168E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8B09-AF80-49C4-9508-215E223E2191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0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C650-3A2A-4A9B-921F-11B113497E65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0C1-F97D-4320-AAC3-B7AEB0225395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1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17F9-DF41-4EBA-AF9C-6963F8A2C13A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3675-1568-47B5-97D0-EE1CA0DE662A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05F9-CB5F-46EA-AD27-567F219D4C82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5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991E-FA6B-4CBA-AC75-38DE7FC7FD65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0B43-7DE4-4795-B431-5F6DC515E849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2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018A-67CB-4FC8-AA54-88867F0B891D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7B1C-FA4A-4E7E-B7E5-F2CAE449BCDB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1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06D8-0A95-4204-8663-3972E66F943B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DC1F-E41A-4ACC-A2D7-032E697A6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25046/aj0602112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hyperlink" Target="http://dx.doi.org/10.19101/IJATEE.2019.650070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4706" r="3399" b="9019"/>
          <a:stretch/>
        </p:blipFill>
        <p:spPr>
          <a:xfrm>
            <a:off x="0" y="0"/>
            <a:ext cx="1218723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5" y="806039"/>
            <a:ext cx="11083078" cy="1612398"/>
          </a:xfrm>
          <a:prstGeom prst="roundRect">
            <a:avLst>
              <a:gd name="adj" fmla="val 150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649575" y="1094946"/>
            <a:ext cx="11204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IoT based Attendance System Using Artificial Intelligence by Machine Learning Approach.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4419" y="520468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17" y="2839950"/>
            <a:ext cx="4746332" cy="585729"/>
          </a:xfrm>
          <a:prstGeom prst="roundRect">
            <a:avLst>
              <a:gd name="adj" fmla="val 169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50" y="3815894"/>
            <a:ext cx="5766929" cy="1223631"/>
          </a:xfrm>
          <a:prstGeom prst="roundRect">
            <a:avLst>
              <a:gd name="adj" fmla="val 88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03142" y="2766958"/>
            <a:ext cx="381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Presented by: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1671" y="3792890"/>
            <a:ext cx="5934880" cy="124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marR="889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Md. Selim Hossain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6995" marR="105410" indent="-6350" algn="ctr">
              <a:lnSpc>
                <a:spcPct val="103000"/>
              </a:lnSpc>
              <a:spcBef>
                <a:spcPts val="0"/>
              </a:spcBef>
              <a:spcAft>
                <a:spcPts val="13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Assistant Network Engineer</a:t>
            </a:r>
          </a:p>
          <a:p>
            <a:pPr marL="86995" marR="105410" indent="-6350" algn="ctr">
              <a:lnSpc>
                <a:spcPct val="1030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Information and Communication Technology</a:t>
            </a:r>
          </a:p>
          <a:p>
            <a:pPr marL="86995" marR="105410" indent="-6350" algn="ctr">
              <a:lnSpc>
                <a:spcPct val="1030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 and Communication Technology Division, Bangladesh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F15528-EDAB-4B1E-A5D1-D5EEF5EA34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24196" y="127458"/>
            <a:ext cx="4563467" cy="2190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AE5BB-E274-45E7-A431-81C092E15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8" y="221184"/>
            <a:ext cx="3038111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E8FEEF-7CF3-45FE-9600-6D17776235F1}"/>
              </a:ext>
            </a:extLst>
          </p:cNvPr>
          <p:cNvSpPr/>
          <p:nvPr/>
        </p:nvSpPr>
        <p:spPr>
          <a:xfrm>
            <a:off x="661676" y="298413"/>
            <a:ext cx="2395207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FF497-5436-4F1D-B7A7-3A694DBA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0548" y="1451417"/>
            <a:ext cx="107498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Schools, colleges, universities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real-time video surveillance will monitor the individuals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Shopping Malls  for employee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Hotels and Restaurants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Cities and smart homes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and private offices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 and clinics</a:t>
            </a:r>
          </a:p>
        </p:txBody>
      </p:sp>
      <p:sp>
        <p:nvSpPr>
          <p:cNvPr id="19" name="Hexagon 4"/>
          <p:cNvSpPr/>
          <p:nvPr/>
        </p:nvSpPr>
        <p:spPr>
          <a:xfrm>
            <a:off x="5487345" y="2902442"/>
            <a:ext cx="1217310" cy="1053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300" kern="1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EC84A9-D72B-4B12-89B7-667C42727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89E5BC-36C3-4B2C-BCBC-D8598E0B4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00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A697B-1E77-446D-8E64-7EA0B99F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AB377-DC5F-4FA9-A984-E1026F5FB5A4}"/>
              </a:ext>
            </a:extLst>
          </p:cNvPr>
          <p:cNvSpPr txBox="1"/>
          <p:nvPr/>
        </p:nvSpPr>
        <p:spPr>
          <a:xfrm>
            <a:off x="497149" y="989833"/>
            <a:ext cx="107767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Maiandra GD" panose="020E0502030308020204" pitchFamily="34" charset="0"/>
              </a:rPr>
              <a:t>Honorable Prime Minister’s ICT Affairs Adviser </a:t>
            </a:r>
            <a:r>
              <a:rPr lang="en-US" sz="2200" b="1" dirty="0" err="1">
                <a:latin typeface="Maiandra GD" panose="020E0502030308020204" pitchFamily="34" charset="0"/>
              </a:rPr>
              <a:t>Sajeeb</a:t>
            </a:r>
            <a:r>
              <a:rPr lang="en-US" sz="2200" b="1" dirty="0">
                <a:latin typeface="Maiandra GD" panose="020E0502030308020204" pitchFamily="34" charset="0"/>
              </a:rPr>
              <a:t> </a:t>
            </a:r>
            <a:r>
              <a:rPr lang="en-US" sz="2200" b="1" dirty="0" err="1">
                <a:latin typeface="Maiandra GD" panose="020E0502030308020204" pitchFamily="34" charset="0"/>
              </a:rPr>
              <a:t>Wazed</a:t>
            </a:r>
            <a:r>
              <a:rPr lang="en-US" sz="2200" b="1" dirty="0">
                <a:latin typeface="Maiandra GD" panose="020E0502030308020204" pitchFamily="34" charset="0"/>
              </a:rPr>
              <a:t> Joy has expressed his optimism that Bangladesh will be the key leader of the 4th Industrial Revolution.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52332-3E44-4E7F-842F-A0A9EC50F850}"/>
              </a:ext>
            </a:extLst>
          </p:cNvPr>
          <p:cNvSpPr txBox="1"/>
          <p:nvPr/>
        </p:nvSpPr>
        <p:spPr>
          <a:xfrm>
            <a:off x="4041559" y="251357"/>
            <a:ext cx="2758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Maiandra GD" panose="020E0502030308020204" pitchFamily="34" charset="0"/>
              </a:rPr>
              <a:t>Conclusion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40FCA5-B27B-487D-9CCA-29F50344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37" y="1759274"/>
            <a:ext cx="9696925" cy="560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C9BF62-CDE6-4709-91A4-9F349E3D1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9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24196" y="127458"/>
            <a:ext cx="4563467" cy="2190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AE5BB-E274-45E7-A431-81C092E15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31" y="193474"/>
            <a:ext cx="3038111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E8FEEF-7CF3-45FE-9600-6D17776235F1}"/>
              </a:ext>
            </a:extLst>
          </p:cNvPr>
          <p:cNvSpPr/>
          <p:nvPr/>
        </p:nvSpPr>
        <p:spPr>
          <a:xfrm>
            <a:off x="1380768" y="293731"/>
            <a:ext cx="209442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FF497-5436-4F1D-B7A7-3A694DBA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12</a:t>
            </a:fld>
            <a:endParaRPr lang="en-US"/>
          </a:p>
        </p:txBody>
      </p:sp>
      <p:sp>
        <p:nvSpPr>
          <p:cNvPr id="19" name="Hexagon 4"/>
          <p:cNvSpPr/>
          <p:nvPr/>
        </p:nvSpPr>
        <p:spPr>
          <a:xfrm>
            <a:off x="5487345" y="2902442"/>
            <a:ext cx="1217310" cy="1053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300" kern="12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115A4-01F7-41C3-96D3-7E3642449C4F}"/>
              </a:ext>
            </a:extLst>
          </p:cNvPr>
          <p:cNvSpPr txBox="1"/>
          <p:nvPr/>
        </p:nvSpPr>
        <p:spPr>
          <a:xfrm>
            <a:off x="400548" y="1212956"/>
            <a:ext cx="11651493" cy="475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[1] Akshara Jadhav,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Akshay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Jadhav Tushar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Ladhe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, Krishna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Yeolekar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“Automated Attendance System Using Face Recognition”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Irjet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Volume: 04 Issue: 01 | Jan -2017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[2] Lerato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Masupha,Tranos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Zuva,Seleman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Ngwira,Omobayo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Esan “Face Recognition Techniques, Their Advantages, Disadvantages And Performance Evaluation” 2015 International Conference On Computing, Communication And Security(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Icccs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),1-5,2015.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[3] Jireh Robert Jam, Face Detection And Recognition Student Attendance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System,Kingston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University London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[4] Expert Opinion: The Effect Of Artificial Intelligence On Face Recognition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Avaliable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At Https://Www.Everteam.Com/En/Artificial-Intelligence-Face-Recognition/ Accessed On (08/10/2019)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[5]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Pradeepa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.M, H P Mohan Kumar” Face Detection And Recognition For Automatic Attendance System Using Artificial Intelligence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Concept”Ijesc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Volume 8 Issue No.5 May 2018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[6] Santana Fell “Ai To Mark Attendance” The Telegraph Online Edition Published On Wednesday, 25 September 2019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[7] Chaitanya Reddy “Face Recognition Using Artificial Intelligence”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Towardsdatascience.Com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In April 2017.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[8]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Sulakshana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Iyer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“Facial Recognition Technology Is Too Great To Ignore” On Soft Web Solutions In March 6th, 2019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[9]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Shreyak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Sawhney ; Karan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Kacker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;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Samyak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Jain ;Shailendra Narayan Singh ;Rakesh Garg “Real-Time Smart Attendance System Using Face Recognition Techniques” Published In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Ieee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2019 9th International Conference On Cloud Computing, Data Science &amp; Engineering (Doi: 10.1109/Confluence.2019.8776934)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[10] Jyothi 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Bedre,Shubhangi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Sapkal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“Comparative Study Of Face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Recognition:A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Review” In Emerging Trends In Computer Science And Information Technology-2012 And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Precedings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Published In International Journal Of Computer Applications. [5]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[11] Md. Selim Hossain, Sajjad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Waheed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Ziaur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Rahman, SK. A.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Shezan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, Md.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Mahabub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Hossain, “Blockchain for the Security of Internet of Things: A Smart Home Use Case using Ethereum”, International Journal of Recent Technology and Engineering (IJRTE), Scopus Indexing, ISSN: 2277-3878, Volume-8 Issue-5, January 2020, DOI: 10.35940/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ijrte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. E6861.018520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[12]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Atiur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Rahman, Md. Selim Hossain,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Ziaur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Rahman and SK. A.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Shezan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, “Performance enhancement of the internet of things with the integrated blockchain technology using RSK sidechain”, International Journal of Advanced Technology and Engineering Exploration, Vol 6(61),2019.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marL="457200" marR="5238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[13]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Zahan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A, Hossain MS, Rahman Z, and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Shezan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/>
              </a:rPr>
              <a:t> S.  “Smart home IoT use case with elliptic curve based digital signature: an evaluation on security and performance analysis”, International Journal of Advanced Technology and Engineering Exploration, Vol 7(62), http://dx.doi.org/10.19101/IJATEE.2019.650070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AD18A4-A322-4200-B8DE-5BA334726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4706" r="3399" b="9019"/>
          <a:stretch/>
        </p:blipFill>
        <p:spPr>
          <a:xfrm>
            <a:off x="9236" y="44334"/>
            <a:ext cx="1218723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50380" y="265277"/>
            <a:ext cx="4563467" cy="2190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51" y="5096144"/>
            <a:ext cx="2913529" cy="81497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51" y="5285754"/>
            <a:ext cx="469458" cy="3724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21" y="5285754"/>
            <a:ext cx="469458" cy="3724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7" y="4562922"/>
            <a:ext cx="4563467" cy="21904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D4B45C-C0BA-45F9-BF00-9784566F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807" y="492777"/>
            <a:ext cx="3133616" cy="3359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2952" y="5148788"/>
            <a:ext cx="248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03B5D9-A712-43AB-82B3-C1830A42EF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4706" r="3399" b="9019"/>
          <a:stretch/>
        </p:blipFill>
        <p:spPr>
          <a:xfrm>
            <a:off x="0" y="-127458"/>
            <a:ext cx="1218723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AE5BB-E274-45E7-A431-81C092E15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53" y="167183"/>
            <a:ext cx="3654617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E8FEEF-7CF3-45FE-9600-6D17776235F1}"/>
              </a:ext>
            </a:extLst>
          </p:cNvPr>
          <p:cNvSpPr/>
          <p:nvPr/>
        </p:nvSpPr>
        <p:spPr>
          <a:xfrm>
            <a:off x="3814004" y="211888"/>
            <a:ext cx="326961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FF497-5436-4F1D-B7A7-3A694DBA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9843" y="2051763"/>
            <a:ext cx="606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Achievements &gt; Motivation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1374" y="2609640"/>
            <a:ext cx="606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Proposed 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2722" y="3880125"/>
            <a:ext cx="606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9843" y="3264498"/>
            <a:ext cx="606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Proposed Outcomes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9843" y="1069169"/>
            <a:ext cx="606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2722" y="1555002"/>
            <a:ext cx="359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Introduction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EB29E8-FDB0-4918-90FB-851C08028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1C89F-BDBB-485D-9122-073A5CCC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05F0A-31DE-4368-A417-01C83E440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4706" r="3399" b="9019"/>
          <a:stretch/>
        </p:blipFill>
        <p:spPr>
          <a:xfrm>
            <a:off x="0" y="-136525"/>
            <a:ext cx="1218723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BA50E-AD01-4D90-AFCB-6C3FE79575DA}"/>
              </a:ext>
            </a:extLst>
          </p:cNvPr>
          <p:cNvSpPr txBox="1"/>
          <p:nvPr/>
        </p:nvSpPr>
        <p:spPr>
          <a:xfrm>
            <a:off x="1391991" y="1696018"/>
            <a:ext cx="10430553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IoT based Attendance System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facial detection system.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the attendance of the students/staffs/employees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the awareness among the students/staffs/employees etc.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B83E0-0F14-4C03-8F0F-D822FEE98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99" y="677665"/>
            <a:ext cx="3360083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BCF453-0CBF-4A14-8693-05F61657F55B}"/>
              </a:ext>
            </a:extLst>
          </p:cNvPr>
          <p:cNvSpPr/>
          <p:nvPr/>
        </p:nvSpPr>
        <p:spPr>
          <a:xfrm>
            <a:off x="4152982" y="677665"/>
            <a:ext cx="209513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A47135-CA44-4827-8BBC-48D57A778F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4706" r="3399" b="9019"/>
          <a:stretch/>
        </p:blipFill>
        <p:spPr>
          <a:xfrm>
            <a:off x="0" y="-122552"/>
            <a:ext cx="1218723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488574" y="122553"/>
            <a:ext cx="4563467" cy="2190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AE5BB-E274-45E7-A431-81C092E15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8" y="221184"/>
            <a:ext cx="3360083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E8FEEF-7CF3-45FE-9600-6D17776235F1}"/>
              </a:ext>
            </a:extLst>
          </p:cNvPr>
          <p:cNvSpPr/>
          <p:nvPr/>
        </p:nvSpPr>
        <p:spPr>
          <a:xfrm>
            <a:off x="768448" y="321441"/>
            <a:ext cx="241021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FF497-5436-4F1D-B7A7-3A694DBA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031" y="1256128"/>
            <a:ext cx="7085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The  attendance system using artificial intelligence concept mainly works using the concept of facial recognition system was discussed by Akshara Jadhav et al. [1-4]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443" y="2601031"/>
            <a:ext cx="7222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IoT will play an important role in various applications which are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smart city, smart home, health monitoring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tourism, transportation, communication, business, education, etc.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[5-8]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28031" y="3924924"/>
            <a:ext cx="7085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It will helpful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the automatic machine learning based attendance of the students/staffs/employees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[9-13].</a:t>
            </a:r>
            <a:endParaRPr lang="en-US" sz="20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807572" y="30270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7EADB1-86B8-44DE-9B13-32C4FC5DDF7D}"/>
              </a:ext>
            </a:extLst>
          </p:cNvPr>
          <p:cNvSpPr/>
          <p:nvPr/>
        </p:nvSpPr>
        <p:spPr>
          <a:xfrm>
            <a:off x="470257" y="4931990"/>
            <a:ext cx="7009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However,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IoT and Machine learning based automation system is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urgently  needed 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make digital Bangladesh more efficient way.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Industrial Revolution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DF6E1A-70D3-4B87-8D84-64B5168DBE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  <p:pic>
        <p:nvPicPr>
          <p:cNvPr id="10242" name="Picture 2" descr="Build a Face Detection Model on a Video using Python">
            <a:extLst>
              <a:ext uri="{FF2B5EF4-FFF2-40B4-BE49-F238E27FC236}">
                <a16:creationId xmlns:a16="http://schemas.microsoft.com/office/drawing/2014/main" id="{4D05ED3F-E776-4950-9ED6-F533CAD1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03" y="994456"/>
            <a:ext cx="3953079" cy="1477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ontactless Attendance - The Next-Generation of Attendance Systems">
            <a:extLst>
              <a:ext uri="{FF2B5EF4-FFF2-40B4-BE49-F238E27FC236}">
                <a16:creationId xmlns:a16="http://schemas.microsoft.com/office/drawing/2014/main" id="{36807CA1-47C6-4129-85EB-7300D382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86" y="2666966"/>
            <a:ext cx="3792958" cy="1750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ace Recognition &amp; AI-Based Smart Attendance Management System for Schools">
            <a:extLst>
              <a:ext uri="{FF2B5EF4-FFF2-40B4-BE49-F238E27FC236}">
                <a16:creationId xmlns:a16="http://schemas.microsoft.com/office/drawing/2014/main" id="{9601B5A5-F742-4DD5-81EB-E8E923AB0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4893" r="2580" b="14072"/>
          <a:stretch/>
        </p:blipFill>
        <p:spPr bwMode="auto">
          <a:xfrm>
            <a:off x="7944210" y="4501599"/>
            <a:ext cx="3376324" cy="1954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4706" r="3399" b="9019"/>
          <a:stretch/>
        </p:blipFill>
        <p:spPr>
          <a:xfrm>
            <a:off x="4768" y="0"/>
            <a:ext cx="1218723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24196" y="127458"/>
            <a:ext cx="4563467" cy="2190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53290B-1E0D-4192-958E-0D0B6777BC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0" y="187774"/>
            <a:ext cx="5695452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0B119B-DAA0-4DE2-8DC5-8E0A7208E992}"/>
              </a:ext>
            </a:extLst>
          </p:cNvPr>
          <p:cNvSpPr/>
          <p:nvPr/>
        </p:nvSpPr>
        <p:spPr>
          <a:xfrm>
            <a:off x="490260" y="279757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A7419-7C8C-43D5-8C4B-0FE6954A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8601" y="918129"/>
            <a:ext cx="628485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Selim Hossain,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Sajjad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Waheed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Ziaur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SK. 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Mahabub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Hossain, “Blockchain for the Security of Internet of Things: A Smart Home Use Case using Ethereum”, International Journal of Recent Technology and Engineering (IJRTE), Scopus Indexing, ISSN: 2277-3878, Volume-8 Issue-5, January 2020, DOI: 10.35940/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ijrte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E6861.018520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Nishat Ahmed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Samrin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Md. Mahmudul Hasan Suzan1,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Selim Hossain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Mohammad      Sarwar Hossain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Mollah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Haque, Analysis of COVID-19 Trends in Bangladesh: A Machine Learning Analysis, “Lecture Notes on Data Engineering and Communications Technologies” ,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978-3-030-90617-7, 519345_1_En, (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31)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Selim Hossain,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Ziaur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Rahman and SK. 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“Performance enhancement of the internet of things with the integrated blockchain technology using RSK sidechain”, International Journal of Advanced Technology and Engineering Exploration, Vol 6(61),2019.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Hossain MS,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Rahman Z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 “Smart home IoT use case with elliptic curve based digital signature: an evaluation on security and performance analysis”, International Journal of Advanced Technology and Engineering Exploration, Vol 7(62),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http://dx.doi.org/10.19101/IJATEE.2019.650070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Tarequl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Islam,*,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Mostofa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Kamal Nasir, Md.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Mahedi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Hasan, Mohammad Gazi Golam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Faruque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Selim Hossain,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Mir Mohammad Azad, “Blockchain-Based Decentralized Digital Self-Sovereign Identity Wallet for Secure Transaction”, Advances in Science, Technology and Engineering Systems Journal Vol. 6, No. 2, 977-983 (2021),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https://dx.doi.org/10.25046/aj0602112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Shakilur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Sarker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Ziaur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SK. 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Selim Hossain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Md.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Mahabub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Hossain, “Security Assumptions for Ubiquitous Secure Smart Grid Infrastructure using 2 Way Peg Blockchain and Fuzzy Specifications”, International Journal of Innovative Technology and Exploring Engineering (IJITEE), Scopus Indexing (Q4), ISSN: 22783075, Volume-9 Issue-4, February 2020, DOI:10.35940/ijitee.C8091.019320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73581" y="501889"/>
            <a:ext cx="306291" cy="1855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19881" y="345461"/>
            <a:ext cx="2121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3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39B53A-BC1E-44DB-947B-8E741D2AB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3039" y="2127886"/>
            <a:ext cx="3873361" cy="11548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1D8B42-9677-4A19-B111-97E87422C4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0220" y="5516507"/>
            <a:ext cx="3836180" cy="9935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EF727D-FD99-4658-B6D7-FE421511F2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3752" y="3375110"/>
            <a:ext cx="3862648" cy="9935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8E643D-DD50-4D71-92EF-10BA98ED9C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3752" y="880661"/>
            <a:ext cx="3862649" cy="11548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39D7C0-74A3-45A8-86E4-DE1D01B2E2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03752" y="4445809"/>
            <a:ext cx="3862648" cy="993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2BC8F-78AB-46EA-AD31-6A2CC37AC14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812"/>
          <a:stretch/>
        </p:blipFill>
        <p:spPr>
          <a:xfrm>
            <a:off x="10589507" y="2052675"/>
            <a:ext cx="1405002" cy="44574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6AEF90-15CA-4ECF-9BE6-4DD61B761F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4706" r="3399" b="9019"/>
          <a:stretch/>
        </p:blipFill>
        <p:spPr>
          <a:xfrm>
            <a:off x="0" y="-46999"/>
            <a:ext cx="12187232" cy="6904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24196" y="127458"/>
            <a:ext cx="4563467" cy="2190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AE5BB-E274-45E7-A431-81C092E15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56" y="127458"/>
            <a:ext cx="4575668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FF497-5436-4F1D-B7A7-3A694DBA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9168" y="184971"/>
            <a:ext cx="441375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Methodology..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689C2D-7E5D-9F8A-4659-3274B8D4C80A}"/>
              </a:ext>
            </a:extLst>
          </p:cNvPr>
          <p:cNvGrpSpPr/>
          <p:nvPr/>
        </p:nvGrpSpPr>
        <p:grpSpPr>
          <a:xfrm>
            <a:off x="536498" y="1025896"/>
            <a:ext cx="10457896" cy="5514561"/>
            <a:chOff x="508505" y="1007234"/>
            <a:chExt cx="10457896" cy="55145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818934-E2ED-4E01-ABD8-12B8F65E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05" y="1007234"/>
              <a:ext cx="10457896" cy="5514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A8CFF6-B7C2-66F8-9B36-CEB4B5855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0231" y="1429305"/>
              <a:ext cx="2169299" cy="16181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866567-2952-429E-B1BD-F8C88C1DA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62726" y="1673692"/>
              <a:ext cx="1270999" cy="9718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3E4F1B5-82FF-45E6-B1DF-EE47421495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218FC-7B75-4940-AF60-06AB6953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8102E-5542-43FA-8457-D2635D555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373"/>
            <a:ext cx="2286000" cy="464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A33D3A-1302-45CC-9A64-DD144ACE8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55" y="30770"/>
            <a:ext cx="4914311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ED87D0-7A0E-485A-90A6-ACCEB3D227B6}"/>
              </a:ext>
            </a:extLst>
          </p:cNvPr>
          <p:cNvSpPr/>
          <p:nvPr/>
        </p:nvSpPr>
        <p:spPr>
          <a:xfrm>
            <a:off x="3589168" y="184971"/>
            <a:ext cx="4827044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33EE9-C02F-4758-87E6-AAED869DB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" y="949813"/>
            <a:ext cx="11864340" cy="5006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926A06-7425-4F99-A0DD-EC3E41028C5B}"/>
              </a:ext>
            </a:extLst>
          </p:cNvPr>
          <p:cNvSpPr txBox="1"/>
          <p:nvPr/>
        </p:nvSpPr>
        <p:spPr>
          <a:xfrm>
            <a:off x="2619570" y="6014783"/>
            <a:ext cx="9025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Figure: General Block diagram of IoT based Attendance System Using Artificial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428798-F629-49E7-9443-865673B65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00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F046E-B719-4F7D-BF63-2DA373CD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E5DE3-A340-499D-AB5F-B64180342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56" y="109328"/>
            <a:ext cx="4575668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EF6C1-A6DF-47CB-871A-EF0841BE3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56" y="82695"/>
            <a:ext cx="4575668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E8F773-51CD-4C97-AE29-DDC7DF5E4541}"/>
              </a:ext>
            </a:extLst>
          </p:cNvPr>
          <p:cNvSpPr txBox="1"/>
          <p:nvPr/>
        </p:nvSpPr>
        <p:spPr>
          <a:xfrm>
            <a:off x="3615431" y="215525"/>
            <a:ext cx="60945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Methodology……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A67874-174C-4228-A8FB-9BF6D005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93" y="896454"/>
            <a:ext cx="8017993" cy="608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897606-C021-4AAA-A69A-7A8E726E81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4706" r="3399" b="9019"/>
          <a:stretch/>
        </p:blipFill>
        <p:spPr>
          <a:xfrm>
            <a:off x="104337" y="48314"/>
            <a:ext cx="12363310" cy="6809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24196" y="127458"/>
            <a:ext cx="4563467" cy="2190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AE5BB-E274-45E7-A431-81C092E15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93" y="377986"/>
            <a:ext cx="4132815" cy="8137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E8FEEF-7CF3-45FE-9600-6D17776235F1}"/>
              </a:ext>
            </a:extLst>
          </p:cNvPr>
          <p:cNvSpPr/>
          <p:nvPr/>
        </p:nvSpPr>
        <p:spPr>
          <a:xfrm>
            <a:off x="3940008" y="441856"/>
            <a:ext cx="367658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Outcomes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FF497-5436-4F1D-B7A7-3A694DBA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DC1F-E41A-4ACC-A2D7-032E697A6BD8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27758" y="1359559"/>
            <a:ext cx="977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AIoT: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IoT based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attendance system to decrease the manual errors.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7759" y="2012275"/>
            <a:ext cx="8847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Bangladesh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 and efficiently.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7759" y="2747829"/>
            <a:ext cx="10059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the awareness among the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students/staffs/employees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7759" y="3405646"/>
            <a:ext cx="634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and privacy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AIoT.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7759" y="4968080"/>
            <a:ext cx="9087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proposed outcomes will monitor IoT based attendance system automatically. For the purpose of making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Bangladesh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this proposed system will take part of the upcoming era of digital Bangladesh.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DD614-6B75-4AFE-965D-FF597D862CC8}"/>
              </a:ext>
            </a:extLst>
          </p:cNvPr>
          <p:cNvSpPr/>
          <p:nvPr/>
        </p:nvSpPr>
        <p:spPr>
          <a:xfrm>
            <a:off x="2027759" y="4063463"/>
            <a:ext cx="390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Impact: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impact 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4IR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BAE866-2666-44F7-9E1A-940737B0F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1" y="196656"/>
            <a:ext cx="2286000" cy="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1289</Words>
  <Application>Microsoft Office PowerPoint</Application>
  <PresentationFormat>Widescreen</PresentationFormat>
  <Paragraphs>95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Maiandra GD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Sk.Tanzir Mehedi Shawon</dc:creator>
  <cp:keywords>IT-14012 &amp; IT-14019</cp:keywords>
  <cp:lastModifiedBy>user</cp:lastModifiedBy>
  <cp:revision>1090</cp:revision>
  <cp:lastPrinted>2019-07-14T19:49:51Z</cp:lastPrinted>
  <dcterms:created xsi:type="dcterms:W3CDTF">2019-06-21T15:26:05Z</dcterms:created>
  <dcterms:modified xsi:type="dcterms:W3CDTF">2022-10-24T06:50:10Z</dcterms:modified>
</cp:coreProperties>
</file>