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79" r:id="rId4"/>
    <p:sldId id="280" r:id="rId5"/>
    <p:sldId id="278" r:id="rId6"/>
    <p:sldId id="260" r:id="rId7"/>
    <p:sldId id="261" r:id="rId8"/>
    <p:sldId id="281" r:id="rId9"/>
    <p:sldId id="282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83" r:id="rId18"/>
    <p:sldId id="277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pitchFamily="34" charset="0"/>
        <a:ea typeface="微软雅黑 Light" panose="020B0502040204020203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A"/>
    <a:srgbClr val="58267E"/>
    <a:srgbClr val="4C216D"/>
    <a:srgbClr val="FF7D7D"/>
    <a:srgbClr val="2A0000"/>
    <a:srgbClr val="F15A2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0" y="77"/>
      </p:cViewPr>
      <p:guideLst>
        <p:guide orient="horz" pos="213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9140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微软雅黑 Light" panose="020B0502040204020203" charset="-122"/>
                <a:cs typeface="+mn-cs"/>
              </a:rPr>
              <a:t>2022/5/18</a:t>
            </a:fld>
            <a:endParaRPr lang="zh-CN" altLang="en-US" strike="noStrike" noProof="1"/>
          </a:p>
        </p:txBody>
      </p:sp>
      <p:sp>
        <p:nvSpPr>
          <p:cNvPr id="1049141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9142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微软雅黑 Light" panose="020B0502040204020203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pitchFamily="34" charset="0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04913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E5619040-3334-44A8-87C0-2EB7E7EC3F5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2022/5/18</a:t>
            </a:fld>
            <a:endParaRPr lang="zh-CN" altLang="en-US" strike="noStrike" noProof="1"/>
          </a:p>
        </p:txBody>
      </p:sp>
      <p:sp>
        <p:nvSpPr>
          <p:cNvPr id="1049135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136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strike="noStrike" noProof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strike="noStrike" noProof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strike="noStrike" noProof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strike="noStrike" noProof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strike="noStrike" noProof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lang="zh-CN" altLang="en-US" strike="noStrike" noProof="1"/>
          </a:p>
        </p:txBody>
      </p:sp>
      <p:sp>
        <p:nvSpPr>
          <p:cNvPr id="104913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pitchFamily="34" charset="0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04913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0EAE438-089E-4BA9-BC30-1C1C4D2C21A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Click to edit Master title style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Click to edit Master 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FF45055-72A3-4BFB-B97D-79806ABC3410}" type="datetimeFigureOut">
              <a:rPr lang="zh-CN" altLang="en-US" strike="noStrike" noProof="1" smtClean="0">
                <a:latin typeface="+mn-lt"/>
                <a:cs typeface="+mn-cs"/>
              </a:rPr>
              <a:t>2022/5/18</a:t>
            </a:fld>
            <a:endParaRPr lang="zh-CN" altLang="en-US" strike="noStrike" noProof="1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r>
              <a:rPr lang="zh-CN" altLang="en-US" strike="noStrike" noProof="1">
                <a:latin typeface="Calibri" panose="020F0502020204030204" pitchFamily="34" charset="0"/>
                <a:cs typeface="+mn-cs"/>
              </a:rPr>
              <a:t> </a:t>
            </a:r>
            <a:endParaRPr lang="zh-CN" altLang="en-US" strike="noStrike" noProof="1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F017347-07B2-435A-9A14-9FA99F31FADE}" type="slidenum">
              <a:rPr lang="zh-CN" altLang="en-US" strike="noStrike" noProof="1" smtClean="0">
                <a:latin typeface="+mn-lt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FF45055-72A3-4BFB-B97D-79806ABC3410}" type="datetimeFigureOut">
              <a:rPr lang="zh-CN" altLang="en-US" strike="noStrike" noProof="1" smtClean="0">
                <a:latin typeface="+mn-lt"/>
                <a:cs typeface="+mn-cs"/>
              </a:rPr>
              <a:t>2022/5/18</a:t>
            </a:fld>
            <a:endParaRPr lang="zh-CN" altLang="en-US" strike="noStrike" noProof="1"/>
          </a:p>
        </p:txBody>
      </p:sp>
      <p:sp>
        <p:nvSpPr>
          <p:cNvPr id="10486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r>
              <a:rPr lang="zh-CN" altLang="en-US" strike="noStrike" noProof="1">
                <a:latin typeface="Calibri" panose="020F0502020204030204" pitchFamily="34" charset="0"/>
                <a:cs typeface="+mn-cs"/>
              </a:rPr>
              <a:t> </a:t>
            </a:r>
            <a:endParaRPr lang="zh-CN" altLang="en-US" strike="noStrike" noProof="1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F017347-07B2-435A-9A14-9FA99F31FADE}" type="slidenum">
              <a:rPr lang="zh-CN" altLang="en-US" strike="noStrike" noProof="1" smtClean="0">
                <a:latin typeface="+mn-lt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Click to edit Master </a:t>
            </a:r>
            <a:r>
              <a:rPr lang="zh-CN" altLang="en-US" dirty="0"/>
              <a:t>text</a:t>
            </a:r>
            <a:r>
              <a:rPr lang="zh-CN" altLang="en-US"/>
              <a:t> style</a:t>
            </a:r>
          </a:p>
          <a:p>
            <a:pPr lvl="1" indent="-228600"/>
            <a:r>
              <a:rPr lang="zh-CN" altLang="en-US"/>
              <a:t>Second level</a:t>
            </a:r>
          </a:p>
          <a:p>
            <a:pPr lvl="2" indent="-228600"/>
            <a:r>
              <a:rPr lang="zh-CN" altLang="en-US"/>
              <a:t>Third level</a:t>
            </a:r>
          </a:p>
          <a:p>
            <a:pPr lvl="3" indent="-228600"/>
            <a:r>
              <a:rPr lang="zh-CN" altLang="en-US"/>
              <a:t>Fourth level</a:t>
            </a:r>
          </a:p>
          <a:p>
            <a:pPr lvl="4" indent="-228600"/>
            <a:r>
              <a:rPr lang="zh-CN" altLang="en-US"/>
              <a:t>Fifth level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pPr fontAlgn="auto"/>
            <a:fld id="{0FF45055-72A3-4BFB-B97D-79806ABC3410}" type="datetimeFigureOut">
              <a:rPr lang="zh-CN" altLang="en-US" strike="noStrike" noProof="1" smtClean="0">
                <a:latin typeface="+mn-lt"/>
                <a:cs typeface="+mn-cs"/>
              </a:rPr>
              <a:t>2022/5/18</a:t>
            </a:fld>
            <a:endParaRPr lang="zh-CN" altLang="en-US" strike="noStrike" noProof="1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pPr fontAlgn="auto"/>
            <a:r>
              <a:rPr lang="zh-CN" altLang="en-US" strike="noStrike" noProof="1">
                <a:latin typeface="Calibri" panose="020F0502020204030204" pitchFamily="34" charset="0"/>
                <a:cs typeface="+mn-cs"/>
              </a:rPr>
              <a:t> </a:t>
            </a:r>
            <a:endParaRPr lang="zh-CN" altLang="en-US" strike="noStrike" noProof="1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pPr fontAlgn="auto"/>
            <a:fld id="{9F017347-07B2-435A-9A14-9FA99F31FADE}" type="slidenum">
              <a:rPr lang="zh-CN" altLang="en-US" strike="noStrike" noProof="1" smtClean="0">
                <a:latin typeface="+mn-lt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586" name="矩形 5"/>
          <p:cNvSpPr/>
          <p:nvPr/>
        </p:nvSpPr>
        <p:spPr>
          <a:xfrm>
            <a:off x="0" y="635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587" name="任意多边形 19"/>
          <p:cNvSpPr/>
          <p:nvPr/>
        </p:nvSpPr>
        <p:spPr>
          <a:xfrm>
            <a:off x="6065708" y="3868948"/>
            <a:ext cx="6126292" cy="3658131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588" name="任意多边形 20"/>
          <p:cNvSpPr/>
          <p:nvPr/>
        </p:nvSpPr>
        <p:spPr>
          <a:xfrm>
            <a:off x="2886075" y="5195888"/>
            <a:ext cx="5202238" cy="1662113"/>
          </a:xfrm>
          <a:custGeom>
            <a:avLst/>
            <a:gdLst>
              <a:gd name="connsiteX0" fmla="*/ 2708735 w 5203211"/>
              <a:gd name="connsiteY0" fmla="*/ 0 h 1661797"/>
              <a:gd name="connsiteX1" fmla="*/ 3614422 w 5203211"/>
              <a:gd name="connsiteY1" fmla="*/ 565584 h 1661797"/>
              <a:gd name="connsiteX2" fmla="*/ 4038913 w 5203211"/>
              <a:gd name="connsiteY2" fmla="*/ 469871 h 1661797"/>
              <a:gd name="connsiteX3" fmla="*/ 5053355 w 5203211"/>
              <a:gd name="connsiteY3" fmla="*/ 1483412 h 1661797"/>
              <a:gd name="connsiteX4" fmla="*/ 5048910 w 5203211"/>
              <a:gd name="connsiteY4" fmla="*/ 1527468 h 1661797"/>
              <a:gd name="connsiteX5" fmla="*/ 5193619 w 5203211"/>
              <a:gd name="connsiteY5" fmla="*/ 1650084 h 1661797"/>
              <a:gd name="connsiteX6" fmla="*/ 5203211 w 5203211"/>
              <a:gd name="connsiteY6" fmla="*/ 1661797 h 1661797"/>
              <a:gd name="connsiteX7" fmla="*/ 0 w 5203211"/>
              <a:gd name="connsiteY7" fmla="*/ 1661797 h 1661797"/>
              <a:gd name="connsiteX8" fmla="*/ 87495 w 5203211"/>
              <a:gd name="connsiteY8" fmla="*/ 1555847 h 1661797"/>
              <a:gd name="connsiteX9" fmla="*/ 642139 w 5203211"/>
              <a:gd name="connsiteY9" fmla="*/ 1326310 h 1661797"/>
              <a:gd name="connsiteX10" fmla="*/ 792065 w 5203211"/>
              <a:gd name="connsiteY10" fmla="*/ 1341410 h 1661797"/>
              <a:gd name="connsiteX11" fmla="*/ 1426522 w 5203211"/>
              <a:gd name="connsiteY11" fmla="*/ 1013544 h 1661797"/>
              <a:gd name="connsiteX12" fmla="*/ 1698577 w 5203211"/>
              <a:gd name="connsiteY12" fmla="*/ 1064814 h 1661797"/>
              <a:gd name="connsiteX13" fmla="*/ 1694293 w 5203211"/>
              <a:gd name="connsiteY13" fmla="*/ 1013544 h 1661797"/>
              <a:gd name="connsiteX14" fmla="*/ 2708735 w 5203211"/>
              <a:gd name="connsiteY14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3211" h="1661797">
                <a:moveTo>
                  <a:pt x="2708735" y="0"/>
                </a:moveTo>
                <a:cubicBezTo>
                  <a:pt x="3107319" y="0"/>
                  <a:pt x="3452211" y="229667"/>
                  <a:pt x="3614422" y="565584"/>
                </a:cubicBezTo>
                <a:cubicBezTo>
                  <a:pt x="3742719" y="503272"/>
                  <a:pt x="3886912" y="469871"/>
                  <a:pt x="4038913" y="469871"/>
                </a:cubicBezTo>
                <a:cubicBezTo>
                  <a:pt x="4599175" y="469871"/>
                  <a:pt x="5053355" y="923649"/>
                  <a:pt x="5053355" y="1483412"/>
                </a:cubicBezTo>
                <a:lnTo>
                  <a:pt x="5048910" y="1527468"/>
                </a:lnTo>
                <a:cubicBezTo>
                  <a:pt x="5102035" y="1562393"/>
                  <a:pt x="5150622" y="1603620"/>
                  <a:pt x="5193619" y="1650084"/>
                </a:cubicBezTo>
                <a:lnTo>
                  <a:pt x="5203211" y="1661797"/>
                </a:lnTo>
                <a:lnTo>
                  <a:pt x="0" y="1661797"/>
                </a:lnTo>
                <a:lnTo>
                  <a:pt x="87495" y="1555847"/>
                </a:lnTo>
                <a:cubicBezTo>
                  <a:pt x="229441" y="1414027"/>
                  <a:pt x="425537" y="1326310"/>
                  <a:pt x="642139" y="1326310"/>
                </a:cubicBezTo>
                <a:lnTo>
                  <a:pt x="792065" y="1341410"/>
                </a:lnTo>
                <a:cubicBezTo>
                  <a:pt x="931942" y="1142204"/>
                  <a:pt x="1164190" y="1013544"/>
                  <a:pt x="1426522" y="1013544"/>
                </a:cubicBezTo>
                <a:cubicBezTo>
                  <a:pt x="1522520" y="1013544"/>
                  <a:pt x="1614494" y="1030773"/>
                  <a:pt x="1698577" y="1064814"/>
                </a:cubicBezTo>
                <a:cubicBezTo>
                  <a:pt x="1694725" y="1047932"/>
                  <a:pt x="1694293" y="1030788"/>
                  <a:pt x="1694293" y="1013544"/>
                </a:cubicBezTo>
                <a:cubicBezTo>
                  <a:pt x="1694293" y="453778"/>
                  <a:pt x="2148473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589" name="任意多边形 21"/>
          <p:cNvSpPr/>
          <p:nvPr/>
        </p:nvSpPr>
        <p:spPr>
          <a:xfrm flipH="1">
            <a:off x="0" y="4564063"/>
            <a:ext cx="4933950" cy="2293938"/>
          </a:xfrm>
          <a:custGeom>
            <a:avLst/>
            <a:gdLst>
              <a:gd name="connsiteX0" fmla="*/ 2850981 w 4933950"/>
              <a:gd name="connsiteY0" fmla="*/ 0 h 2294230"/>
              <a:gd name="connsiteX1" fmla="*/ 1836538 w 4933950"/>
              <a:gd name="connsiteY1" fmla="*/ 1013544 h 2294230"/>
              <a:gd name="connsiteX2" fmla="*/ 1840823 w 4933950"/>
              <a:gd name="connsiteY2" fmla="*/ 1064814 h 2294230"/>
              <a:gd name="connsiteX3" fmla="*/ 1568767 w 4933950"/>
              <a:gd name="connsiteY3" fmla="*/ 1013544 h 2294230"/>
              <a:gd name="connsiteX4" fmla="*/ 934311 w 4933950"/>
              <a:gd name="connsiteY4" fmla="*/ 1341410 h 2294230"/>
              <a:gd name="connsiteX5" fmla="*/ 784384 w 4933950"/>
              <a:gd name="connsiteY5" fmla="*/ 1326310 h 2294230"/>
              <a:gd name="connsiteX6" fmla="*/ 0 w 4933950"/>
              <a:gd name="connsiteY6" fmla="*/ 2109997 h 2294230"/>
              <a:gd name="connsiteX7" fmla="*/ 14035 w 4933950"/>
              <a:gd name="connsiteY7" fmla="*/ 2258351 h 2294230"/>
              <a:gd name="connsiteX8" fmla="*/ 24456 w 4933950"/>
              <a:gd name="connsiteY8" fmla="*/ 2294230 h 2294230"/>
              <a:gd name="connsiteX9" fmla="*/ 4933950 w 4933950"/>
              <a:gd name="connsiteY9" fmla="*/ 2294230 h 2294230"/>
              <a:gd name="connsiteX10" fmla="*/ 4933950 w 4933950"/>
              <a:gd name="connsiteY10" fmla="*/ 809685 h 2294230"/>
              <a:gd name="connsiteX11" fmla="*/ 4898478 w 4933950"/>
              <a:gd name="connsiteY11" fmla="*/ 766731 h 2294230"/>
              <a:gd name="connsiteX12" fmla="*/ 4181159 w 4933950"/>
              <a:gd name="connsiteY12" fmla="*/ 469871 h 2294230"/>
              <a:gd name="connsiteX13" fmla="*/ 3756668 w 4933950"/>
              <a:gd name="connsiteY13" fmla="*/ 565584 h 2294230"/>
              <a:gd name="connsiteX14" fmla="*/ 2850981 w 4933950"/>
              <a:gd name="connsiteY14" fmla="*/ 0 h 22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33950" h="2294230">
                <a:moveTo>
                  <a:pt x="2850981" y="0"/>
                </a:moveTo>
                <a:cubicBezTo>
                  <a:pt x="2290719" y="0"/>
                  <a:pt x="1836538" y="453778"/>
                  <a:pt x="1836538" y="1013544"/>
                </a:cubicBezTo>
                <a:cubicBezTo>
                  <a:pt x="1836538" y="1030788"/>
                  <a:pt x="1836971" y="1047932"/>
                  <a:pt x="1840823" y="1064814"/>
                </a:cubicBezTo>
                <a:cubicBezTo>
                  <a:pt x="1756739" y="1030773"/>
                  <a:pt x="1664766" y="1013544"/>
                  <a:pt x="1568767" y="1013544"/>
                </a:cubicBezTo>
                <a:cubicBezTo>
                  <a:pt x="1306436" y="1013544"/>
                  <a:pt x="1074188" y="1142204"/>
                  <a:pt x="934311" y="1341410"/>
                </a:cubicBezTo>
                <a:lnTo>
                  <a:pt x="784384" y="1326310"/>
                </a:lnTo>
                <a:cubicBezTo>
                  <a:pt x="351180" y="1326310"/>
                  <a:pt x="0" y="1677179"/>
                  <a:pt x="0" y="2109997"/>
                </a:cubicBezTo>
                <a:cubicBezTo>
                  <a:pt x="0" y="2160718"/>
                  <a:pt x="4823" y="2210314"/>
                  <a:pt x="14035" y="2258351"/>
                </a:cubicBezTo>
                <a:lnTo>
                  <a:pt x="24456" y="2294230"/>
                </a:lnTo>
                <a:lnTo>
                  <a:pt x="4933950" y="2294230"/>
                </a:lnTo>
                <a:lnTo>
                  <a:pt x="4933950" y="809685"/>
                </a:lnTo>
                <a:lnTo>
                  <a:pt x="4898478" y="766731"/>
                </a:lnTo>
                <a:cubicBezTo>
                  <a:pt x="4714900" y="583316"/>
                  <a:pt x="4461290" y="469871"/>
                  <a:pt x="4181159" y="469871"/>
                </a:cubicBezTo>
                <a:cubicBezTo>
                  <a:pt x="4029158" y="469871"/>
                  <a:pt x="3884965" y="503272"/>
                  <a:pt x="3756668" y="565584"/>
                </a:cubicBezTo>
                <a:cubicBezTo>
                  <a:pt x="3594457" y="229667"/>
                  <a:pt x="3249564" y="0"/>
                  <a:pt x="2850981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18" name="组合 33"/>
          <p:cNvGrpSpPr/>
          <p:nvPr/>
        </p:nvGrpSpPr>
        <p:grpSpPr>
          <a:xfrm>
            <a:off x="6805613" y="125413"/>
            <a:ext cx="795337" cy="804862"/>
            <a:chOff x="8424357" y="140703"/>
            <a:chExt cx="2088920" cy="2113920"/>
          </a:xfrm>
        </p:grpSpPr>
        <p:sp>
          <p:nvSpPr>
            <p:cNvPr id="1048590" name="等腰三角形 30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1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5826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2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19" name="组合 34"/>
          <p:cNvGrpSpPr/>
          <p:nvPr/>
        </p:nvGrpSpPr>
        <p:grpSpPr>
          <a:xfrm>
            <a:off x="2389188" y="4772025"/>
            <a:ext cx="1263650" cy="1277938"/>
            <a:chOff x="8424357" y="140703"/>
            <a:chExt cx="2088920" cy="2113920"/>
          </a:xfrm>
        </p:grpSpPr>
        <p:sp>
          <p:nvSpPr>
            <p:cNvPr id="1048593" name="等腰三角形 35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4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5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20" name="组合 38"/>
          <p:cNvGrpSpPr/>
          <p:nvPr/>
        </p:nvGrpSpPr>
        <p:grpSpPr>
          <a:xfrm>
            <a:off x="9205913" y="4248150"/>
            <a:ext cx="790575" cy="801688"/>
            <a:chOff x="8424357" y="140703"/>
            <a:chExt cx="2088920" cy="2113920"/>
          </a:xfrm>
        </p:grpSpPr>
        <p:sp>
          <p:nvSpPr>
            <p:cNvPr id="1048596" name="等腰三角形 39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7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598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8599" name="矩形 42"/>
          <p:cNvSpPr/>
          <p:nvPr/>
        </p:nvSpPr>
        <p:spPr>
          <a:xfrm>
            <a:off x="3109913" y="3913188"/>
            <a:ext cx="61722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00" name="矩形 43"/>
          <p:cNvSpPr/>
          <p:nvPr/>
        </p:nvSpPr>
        <p:spPr>
          <a:xfrm>
            <a:off x="3109913" y="3044825"/>
            <a:ext cx="61722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grpSp>
        <p:nvGrpSpPr>
          <p:cNvPr id="21" name="组合 1"/>
          <p:cNvGrpSpPr/>
          <p:nvPr/>
        </p:nvGrpSpPr>
        <p:grpSpPr>
          <a:xfrm>
            <a:off x="6088063" y="4211638"/>
            <a:ext cx="509587" cy="588962"/>
            <a:chOff x="6198632" y="4210985"/>
            <a:chExt cx="508254" cy="589254"/>
          </a:xfrm>
        </p:grpSpPr>
        <p:sp>
          <p:nvSpPr>
            <p:cNvPr id="1048601" name="等腰三角形 46"/>
            <p:cNvSpPr/>
            <p:nvPr/>
          </p:nvSpPr>
          <p:spPr>
            <a:xfrm rot="10800000">
              <a:off x="6198632" y="4210985"/>
              <a:ext cx="508254" cy="4381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02" name="等腰三角形 47"/>
            <p:cNvSpPr/>
            <p:nvPr/>
          </p:nvSpPr>
          <p:spPr>
            <a:xfrm rot="10800000">
              <a:off x="6198632" y="4362089"/>
              <a:ext cx="508254" cy="438150"/>
            </a:xfrm>
            <a:prstGeom prst="triangle">
              <a:avLst/>
            </a:prstGeom>
            <a:solidFill>
              <a:schemeClr val="accent4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22" name="组合 44"/>
          <p:cNvGrpSpPr/>
          <p:nvPr/>
        </p:nvGrpSpPr>
        <p:grpSpPr>
          <a:xfrm>
            <a:off x="5056188" y="1379538"/>
            <a:ext cx="2573337" cy="1752600"/>
            <a:chOff x="5433174" y="866803"/>
            <a:chExt cx="2088920" cy="2113920"/>
          </a:xfrm>
        </p:grpSpPr>
        <p:sp>
          <p:nvSpPr>
            <p:cNvPr id="1048603" name="等腰三角形 22"/>
            <p:cNvSpPr/>
            <p:nvPr/>
          </p:nvSpPr>
          <p:spPr>
            <a:xfrm rot="2805906">
              <a:off x="5415875" y="9045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04" name="等腰三角形 27"/>
            <p:cNvSpPr/>
            <p:nvPr/>
          </p:nvSpPr>
          <p:spPr>
            <a:xfrm rot="2805906">
              <a:off x="6017727" y="8894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34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05" name="等腰三角形 27"/>
            <p:cNvSpPr/>
            <p:nvPr/>
          </p:nvSpPr>
          <p:spPr>
            <a:xfrm rot="2805906">
              <a:off x="6197630" y="9887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8606" name="文本框 29"/>
          <p:cNvSpPr txBox="1"/>
          <p:nvPr/>
        </p:nvSpPr>
        <p:spPr>
          <a:xfrm>
            <a:off x="3382312" y="3058806"/>
            <a:ext cx="5859781" cy="81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en-US" sz="4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Welcome Developers </a:t>
            </a:r>
            <a:endParaRPr lang="zh-CN" altLang="en-US" sz="4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608" name="文本框 15"/>
          <p:cNvSpPr txBox="1"/>
          <p:nvPr/>
        </p:nvSpPr>
        <p:spPr>
          <a:xfrm>
            <a:off x="6064250" y="1174750"/>
            <a:ext cx="3472180" cy="1805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11500" b="1" spc="-300" noProof="1">
                <a:solidFill>
                  <a:srgbClr val="FF4A4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+mn-cs"/>
              </a:rPr>
              <a:t>Zone</a:t>
            </a:r>
            <a:endParaRPr lang="zh-CN" altLang="en-US" sz="11500" b="1" spc="-300" noProof="1">
              <a:solidFill>
                <a:srgbClr val="FF4A4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609" name="矩形 26"/>
          <p:cNvSpPr/>
          <p:nvPr/>
        </p:nvSpPr>
        <p:spPr>
          <a:xfrm>
            <a:off x="691832" y="562947"/>
            <a:ext cx="5504180" cy="1805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11500" b="1" strike="noStrike" spc="-300" noProof="1">
                <a:solidFill>
                  <a:schemeClr val="accent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+mn-cs"/>
              </a:rPr>
              <a:t>Creative</a:t>
            </a:r>
            <a:endParaRPr lang="zh-CN" altLang="en-US" strike="noStrike" noProof="1">
              <a:solidFill>
                <a:schemeClr val="accent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610" name="矩形 24"/>
          <p:cNvSpPr/>
          <p:nvPr/>
        </p:nvSpPr>
        <p:spPr>
          <a:xfrm>
            <a:off x="10264203" y="2463796"/>
            <a:ext cx="576581" cy="1805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/>
            <a:endParaRPr lang="en-US" altLang="zh-CN" sz="11500" b="1" strike="noStrike" spc="-300" noProof="1">
              <a:solidFill>
                <a:schemeClr val="accent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611" name="矩形 49"/>
          <p:cNvSpPr/>
          <p:nvPr/>
        </p:nvSpPr>
        <p:spPr>
          <a:xfrm>
            <a:off x="9687622" y="908823"/>
            <a:ext cx="1427479" cy="1805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11500" b="1" strike="noStrike" spc="-300" noProof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+mn-cs"/>
              </a:rPr>
              <a:t>IT</a:t>
            </a:r>
            <a:endParaRPr lang="zh-CN" altLang="en-US" strike="noStrike" noProof="1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23" name="组合 45"/>
          <p:cNvGrpSpPr/>
          <p:nvPr/>
        </p:nvGrpSpPr>
        <p:grpSpPr>
          <a:xfrm>
            <a:off x="8724900" y="233363"/>
            <a:ext cx="795338" cy="804862"/>
            <a:chOff x="8424357" y="140703"/>
            <a:chExt cx="2088920" cy="2113920"/>
          </a:xfrm>
        </p:grpSpPr>
        <p:sp>
          <p:nvSpPr>
            <p:cNvPr id="1048612" name="等腰三角形 48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rgbClr val="FF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13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14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8615" name="TextBox 1048614"/>
          <p:cNvSpPr txBox="1"/>
          <p:nvPr/>
        </p:nvSpPr>
        <p:spPr>
          <a:xfrm>
            <a:off x="8088313" y="5455137"/>
            <a:ext cx="4219533" cy="624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Shahriar Hussain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48616" name="TextBox 1048615"/>
          <p:cNvSpPr txBox="1"/>
          <p:nvPr/>
        </p:nvSpPr>
        <p:spPr>
          <a:xfrm>
            <a:off x="8597925" y="6015640"/>
            <a:ext cx="3087051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</a:rPr>
              <a:t>Web Developer 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Robo Tech Valley Ltd.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  <p:bldP spid="1048589" grpId="0" animBg="1"/>
      <p:bldP spid="1048599" grpId="0" animBg="1"/>
      <p:bldP spid="1048600" grpId="0" animBg="1"/>
      <p:bldP spid="1048606" grpId="0"/>
      <p:bldP spid="1048608" grpId="0"/>
      <p:bldP spid="1048609" grpId="0"/>
      <p:bldP spid="1048610" grpId="0"/>
      <p:bldP spid="1048611" grpId="0"/>
      <p:bldP spid="1048615" grpId="0"/>
      <p:bldP spid="10486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20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21" name="任意多边形 3"/>
          <p:cNvSpPr/>
          <p:nvPr/>
        </p:nvSpPr>
        <p:spPr>
          <a:xfrm flipV="1">
            <a:off x="9085263" y="0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22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23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24" name="矩形 16"/>
          <p:cNvSpPr/>
          <p:nvPr/>
        </p:nvSpPr>
        <p:spPr>
          <a:xfrm>
            <a:off x="665163" y="382588"/>
            <a:ext cx="3281679" cy="815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48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+mn-cs"/>
              </a:rPr>
              <a:t>CONTENTS</a:t>
            </a:r>
            <a:endParaRPr lang="en-US" altLang="zh-CN" sz="48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625" name="文本框 20"/>
          <p:cNvSpPr txBox="1"/>
          <p:nvPr/>
        </p:nvSpPr>
        <p:spPr>
          <a:xfrm>
            <a:off x="1500028" y="3756025"/>
            <a:ext cx="1719580" cy="4470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Calibri" panose="020F0502020204030204" pitchFamily="34" charset="0"/>
              </a:rPr>
              <a:t>HTML Intro</a:t>
            </a:r>
          </a:p>
        </p:txBody>
      </p:sp>
      <p:sp>
        <p:nvSpPr>
          <p:cNvPr id="1048626" name="文本框 21"/>
          <p:cNvSpPr txBox="1"/>
          <p:nvPr/>
        </p:nvSpPr>
        <p:spPr>
          <a:xfrm>
            <a:off x="3884972" y="3756025"/>
            <a:ext cx="2011679" cy="4470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A</a:t>
            </a:r>
            <a:r>
              <a:rPr lang="en-US" alt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dvance CSS</a:t>
            </a:r>
            <a:endParaRPr lang="en-US" altLang="zh-CN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627" name="文本框 22"/>
          <p:cNvSpPr txBox="1"/>
          <p:nvPr/>
        </p:nvSpPr>
        <p:spPr>
          <a:xfrm>
            <a:off x="6382969" y="3756025"/>
            <a:ext cx="1664558" cy="46166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 Ad</a:t>
            </a:r>
            <a:r>
              <a:rPr lang="en-US" alt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vance JS</a:t>
            </a:r>
            <a:endParaRPr lang="en-US" altLang="zh-CN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628" name="文本框 23"/>
          <p:cNvSpPr txBox="1"/>
          <p:nvPr/>
        </p:nvSpPr>
        <p:spPr>
          <a:xfrm>
            <a:off x="8583613" y="3756025"/>
            <a:ext cx="2125980" cy="4470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PHP with OOP</a:t>
            </a:r>
            <a:endParaRPr lang="en-US" altLang="zh-CN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37" name="组合 5"/>
          <p:cNvGrpSpPr/>
          <p:nvPr/>
        </p:nvGrpSpPr>
        <p:grpSpPr>
          <a:xfrm>
            <a:off x="1760538" y="2203450"/>
            <a:ext cx="1198562" cy="1358900"/>
            <a:chOff x="1761141" y="2203118"/>
            <a:chExt cx="1197233" cy="1358900"/>
          </a:xfrm>
        </p:grpSpPr>
        <p:sp>
          <p:nvSpPr>
            <p:cNvPr id="1048629" name="KSO_Shape"/>
            <p:cNvSpPr/>
            <p:nvPr/>
          </p:nvSpPr>
          <p:spPr>
            <a:xfrm>
              <a:off x="1761141" y="2203118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4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30" name="文本框 24"/>
            <p:cNvSpPr txBox="1"/>
            <p:nvPr/>
          </p:nvSpPr>
          <p:spPr>
            <a:xfrm>
              <a:off x="2129936" y="2476893"/>
              <a:ext cx="436397" cy="624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36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1</a:t>
              </a:r>
              <a:endParaRPr lang="en-US" altLang="zh-CN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grpSp>
        <p:nvGrpSpPr>
          <p:cNvPr id="38" name="组合 6"/>
          <p:cNvGrpSpPr/>
          <p:nvPr/>
        </p:nvGrpSpPr>
        <p:grpSpPr>
          <a:xfrm>
            <a:off x="4251325" y="2203450"/>
            <a:ext cx="1196975" cy="1358900"/>
            <a:chOff x="4251661" y="2203118"/>
            <a:chExt cx="1197233" cy="1358900"/>
          </a:xfrm>
        </p:grpSpPr>
        <p:sp>
          <p:nvSpPr>
            <p:cNvPr id="1048631" name="KSO_Shape"/>
            <p:cNvSpPr/>
            <p:nvPr/>
          </p:nvSpPr>
          <p:spPr>
            <a:xfrm>
              <a:off x="4251661" y="2203118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32" name="文本框 25"/>
            <p:cNvSpPr txBox="1"/>
            <p:nvPr/>
          </p:nvSpPr>
          <p:spPr>
            <a:xfrm>
              <a:off x="4618552" y="2476893"/>
              <a:ext cx="436975" cy="624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36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2</a:t>
              </a:r>
              <a:endParaRPr lang="en-US" altLang="zh-CN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grpSp>
        <p:nvGrpSpPr>
          <p:cNvPr id="39" name="组合 7"/>
          <p:cNvGrpSpPr/>
          <p:nvPr/>
        </p:nvGrpSpPr>
        <p:grpSpPr>
          <a:xfrm>
            <a:off x="6742113" y="2203450"/>
            <a:ext cx="1196975" cy="1358900"/>
            <a:chOff x="6742181" y="2203118"/>
            <a:chExt cx="1197233" cy="1358900"/>
          </a:xfrm>
        </p:grpSpPr>
        <p:sp>
          <p:nvSpPr>
            <p:cNvPr id="1048633" name="KSO_Shape"/>
            <p:cNvSpPr/>
            <p:nvPr/>
          </p:nvSpPr>
          <p:spPr>
            <a:xfrm>
              <a:off x="6742181" y="2203118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34" name="文本框 26"/>
            <p:cNvSpPr txBox="1"/>
            <p:nvPr/>
          </p:nvSpPr>
          <p:spPr>
            <a:xfrm>
              <a:off x="7109072" y="2476893"/>
              <a:ext cx="436975" cy="624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36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3</a:t>
              </a:r>
              <a:endParaRPr lang="en-US" altLang="zh-CN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grpSp>
        <p:nvGrpSpPr>
          <p:cNvPr id="40" name="组合 8"/>
          <p:cNvGrpSpPr/>
          <p:nvPr/>
        </p:nvGrpSpPr>
        <p:grpSpPr>
          <a:xfrm>
            <a:off x="9232900" y="2203450"/>
            <a:ext cx="1196975" cy="1358900"/>
            <a:chOff x="9232701" y="2203118"/>
            <a:chExt cx="1197233" cy="1358900"/>
          </a:xfrm>
        </p:grpSpPr>
        <p:sp>
          <p:nvSpPr>
            <p:cNvPr id="1048635" name="KSO_Shape"/>
            <p:cNvSpPr/>
            <p:nvPr/>
          </p:nvSpPr>
          <p:spPr>
            <a:xfrm>
              <a:off x="9232701" y="2203118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rgbClr val="FF4A4A"/>
            </a:solidFill>
            <a:ln w="444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36" name="文本框 27"/>
            <p:cNvSpPr txBox="1"/>
            <p:nvPr/>
          </p:nvSpPr>
          <p:spPr>
            <a:xfrm>
              <a:off x="9598381" y="2476893"/>
              <a:ext cx="436975" cy="624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36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4</a:t>
              </a:r>
              <a:endParaRPr lang="en-US" altLang="zh-CN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grpSp>
        <p:nvGrpSpPr>
          <p:cNvPr id="41" name="组合 28"/>
          <p:cNvGrpSpPr/>
          <p:nvPr/>
        </p:nvGrpSpPr>
        <p:grpSpPr>
          <a:xfrm>
            <a:off x="8834438" y="131763"/>
            <a:ext cx="795337" cy="804862"/>
            <a:chOff x="8424357" y="140703"/>
            <a:chExt cx="2088920" cy="2113920"/>
          </a:xfrm>
        </p:grpSpPr>
        <p:sp>
          <p:nvSpPr>
            <p:cNvPr id="1048637" name="等腰三角形 29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rgbClr val="FF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38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39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42" name="组合 32"/>
          <p:cNvGrpSpPr/>
          <p:nvPr/>
        </p:nvGrpSpPr>
        <p:grpSpPr>
          <a:xfrm>
            <a:off x="2051050" y="4749800"/>
            <a:ext cx="1263650" cy="1277938"/>
            <a:chOff x="8424357" y="140703"/>
            <a:chExt cx="2088920" cy="2113920"/>
          </a:xfrm>
        </p:grpSpPr>
        <p:sp>
          <p:nvSpPr>
            <p:cNvPr id="1048640" name="等腰三角形 33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1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2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43" name="组合 36"/>
          <p:cNvGrpSpPr/>
          <p:nvPr/>
        </p:nvGrpSpPr>
        <p:grpSpPr>
          <a:xfrm>
            <a:off x="10034588" y="4795838"/>
            <a:ext cx="790575" cy="801687"/>
            <a:chOff x="8424357" y="140703"/>
            <a:chExt cx="2088920" cy="2113920"/>
          </a:xfrm>
        </p:grpSpPr>
        <p:sp>
          <p:nvSpPr>
            <p:cNvPr id="1048643" name="等腰三角形 37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4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5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44" name="组合 40"/>
          <p:cNvGrpSpPr/>
          <p:nvPr/>
        </p:nvGrpSpPr>
        <p:grpSpPr>
          <a:xfrm>
            <a:off x="5667375" y="2979738"/>
            <a:ext cx="996950" cy="679450"/>
            <a:chOff x="5433174" y="866803"/>
            <a:chExt cx="2088920" cy="2113920"/>
          </a:xfrm>
        </p:grpSpPr>
        <p:sp>
          <p:nvSpPr>
            <p:cNvPr id="1048646" name="等腰三角形 41"/>
            <p:cNvSpPr/>
            <p:nvPr/>
          </p:nvSpPr>
          <p:spPr>
            <a:xfrm rot="2805906">
              <a:off x="5415875" y="9045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7" name="等腰三角形 27"/>
            <p:cNvSpPr/>
            <p:nvPr/>
          </p:nvSpPr>
          <p:spPr>
            <a:xfrm rot="2805906">
              <a:off x="6017727" y="8894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34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48" name="等腰三角形 27"/>
            <p:cNvSpPr/>
            <p:nvPr/>
          </p:nvSpPr>
          <p:spPr>
            <a:xfrm rot="2805906">
              <a:off x="6197630" y="9887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  <p:bldP spid="1048623" grpId="0" animBg="1"/>
      <p:bldP spid="1048625" grpId="0" bldLvl="0" animBg="1"/>
      <p:bldP spid="1048626" grpId="0" bldLvl="0" animBg="1"/>
      <p:bldP spid="1048627" grpId="0" bldLvl="0" animBg="1"/>
      <p:bldP spid="10486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87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88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89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0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1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2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3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4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5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6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97" name="AutoShape 89"/>
          <p:cNvSpPr>
            <a:spLocks noChangeAspect="1" noChangeArrowheads="1" noTextEdit="1"/>
          </p:cNvSpPr>
          <p:nvPr/>
        </p:nvSpPr>
        <p:spPr bwMode="auto">
          <a:xfrm>
            <a:off x="4252913" y="1411288"/>
            <a:ext cx="4308475" cy="373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grpSp>
        <p:nvGrpSpPr>
          <p:cNvPr id="54" name="组合 115"/>
          <p:cNvGrpSpPr/>
          <p:nvPr/>
        </p:nvGrpSpPr>
        <p:grpSpPr>
          <a:xfrm>
            <a:off x="3327095" y="4940075"/>
            <a:ext cx="2026909" cy="1408110"/>
            <a:chOff x="3348038" y="4786316"/>
            <a:chExt cx="2026909" cy="140811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8698" name="Oval 5"/>
            <p:cNvSpPr>
              <a:spLocks noChangeArrowheads="1"/>
            </p:cNvSpPr>
            <p:nvPr/>
          </p:nvSpPr>
          <p:spPr bwMode="auto">
            <a:xfrm>
              <a:off x="4327114" y="4786316"/>
              <a:ext cx="115509" cy="12376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99" name="Freeform 6"/>
            <p:cNvSpPr/>
            <p:nvPr/>
          </p:nvSpPr>
          <p:spPr bwMode="auto">
            <a:xfrm>
              <a:off x="4241859" y="4934828"/>
              <a:ext cx="286022" cy="657302"/>
            </a:xfrm>
            <a:custGeom>
              <a:avLst/>
              <a:gdLst>
                <a:gd name="T0" fmla="*/ 44 w 44"/>
                <a:gd name="T1" fmla="*/ 13 h 101"/>
                <a:gd name="T2" fmla="*/ 22 w 44"/>
                <a:gd name="T3" fmla="*/ 0 h 101"/>
                <a:gd name="T4" fmla="*/ 0 w 44"/>
                <a:gd name="T5" fmla="*/ 13 h 101"/>
                <a:gd name="T6" fmla="*/ 0 w 44"/>
                <a:gd name="T7" fmla="*/ 13 h 101"/>
                <a:gd name="T8" fmla="*/ 0 w 44"/>
                <a:gd name="T9" fmla="*/ 52 h 101"/>
                <a:gd name="T10" fmla="*/ 4 w 44"/>
                <a:gd name="T11" fmla="*/ 57 h 101"/>
                <a:gd name="T12" fmla="*/ 8 w 44"/>
                <a:gd name="T13" fmla="*/ 52 h 101"/>
                <a:gd name="T14" fmla="*/ 8 w 44"/>
                <a:gd name="T15" fmla="*/ 17 h 101"/>
                <a:gd name="T16" fmla="*/ 11 w 44"/>
                <a:gd name="T17" fmla="*/ 17 h 101"/>
                <a:gd name="T18" fmla="*/ 11 w 44"/>
                <a:gd name="T19" fmla="*/ 96 h 101"/>
                <a:gd name="T20" fmla="*/ 11 w 44"/>
                <a:gd name="T21" fmla="*/ 96 h 101"/>
                <a:gd name="T22" fmla="*/ 11 w 44"/>
                <a:gd name="T23" fmla="*/ 96 h 101"/>
                <a:gd name="T24" fmla="*/ 15 w 44"/>
                <a:gd name="T25" fmla="*/ 101 h 101"/>
                <a:gd name="T26" fmla="*/ 20 w 44"/>
                <a:gd name="T27" fmla="*/ 97 h 101"/>
                <a:gd name="T28" fmla="*/ 20 w 44"/>
                <a:gd name="T29" fmla="*/ 97 h 101"/>
                <a:gd name="T30" fmla="*/ 20 w 44"/>
                <a:gd name="T31" fmla="*/ 53 h 101"/>
                <a:gd name="T32" fmla="*/ 22 w 44"/>
                <a:gd name="T33" fmla="*/ 49 h 101"/>
                <a:gd name="T34" fmla="*/ 25 w 44"/>
                <a:gd name="T35" fmla="*/ 53 h 101"/>
                <a:gd name="T36" fmla="*/ 25 w 44"/>
                <a:gd name="T37" fmla="*/ 97 h 101"/>
                <a:gd name="T38" fmla="*/ 25 w 44"/>
                <a:gd name="T39" fmla="*/ 97 h 101"/>
                <a:gd name="T40" fmla="*/ 29 w 44"/>
                <a:gd name="T41" fmla="*/ 101 h 101"/>
                <a:gd name="T42" fmla="*/ 34 w 44"/>
                <a:gd name="T43" fmla="*/ 96 h 101"/>
                <a:gd name="T44" fmla="*/ 34 w 44"/>
                <a:gd name="T45" fmla="*/ 96 h 101"/>
                <a:gd name="T46" fmla="*/ 34 w 44"/>
                <a:gd name="T47" fmla="*/ 96 h 101"/>
                <a:gd name="T48" fmla="*/ 34 w 44"/>
                <a:gd name="T49" fmla="*/ 17 h 101"/>
                <a:gd name="T50" fmla="*/ 37 w 44"/>
                <a:gd name="T51" fmla="*/ 17 h 101"/>
                <a:gd name="T52" fmla="*/ 37 w 44"/>
                <a:gd name="T53" fmla="*/ 52 h 101"/>
                <a:gd name="T54" fmla="*/ 40 w 44"/>
                <a:gd name="T55" fmla="*/ 57 h 101"/>
                <a:gd name="T56" fmla="*/ 44 w 44"/>
                <a:gd name="T57" fmla="*/ 52 h 101"/>
                <a:gd name="T58" fmla="*/ 44 w 44"/>
                <a:gd name="T59" fmla="*/ 13 h 101"/>
                <a:gd name="T60" fmla="*/ 44 w 44"/>
                <a:gd name="T61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101">
                  <a:moveTo>
                    <a:pt x="44" y="13"/>
                  </a:moveTo>
                  <a:cubicBezTo>
                    <a:pt x="44" y="1"/>
                    <a:pt x="33" y="0"/>
                    <a:pt x="22" y="0"/>
                  </a:cubicBezTo>
                  <a:cubicBezTo>
                    <a:pt x="11" y="0"/>
                    <a:pt x="0" y="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6" y="57"/>
                    <a:pt x="8" y="55"/>
                    <a:pt x="8" y="5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9"/>
                    <a:pt x="13" y="101"/>
                    <a:pt x="15" y="101"/>
                  </a:cubicBezTo>
                  <a:cubicBezTo>
                    <a:pt x="18" y="101"/>
                    <a:pt x="20" y="99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1"/>
                    <a:pt x="20" y="49"/>
                    <a:pt x="22" y="49"/>
                  </a:cubicBezTo>
                  <a:cubicBezTo>
                    <a:pt x="24" y="49"/>
                    <a:pt x="25" y="51"/>
                    <a:pt x="25" y="53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9"/>
                    <a:pt x="27" y="101"/>
                    <a:pt x="29" y="101"/>
                  </a:cubicBezTo>
                  <a:cubicBezTo>
                    <a:pt x="32" y="101"/>
                    <a:pt x="34" y="99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3" y="57"/>
                    <a:pt x="44" y="55"/>
                    <a:pt x="44" y="5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00" name="Freeform 16"/>
            <p:cNvSpPr/>
            <p:nvPr/>
          </p:nvSpPr>
          <p:spPr bwMode="auto">
            <a:xfrm>
              <a:off x="3348038" y="5638883"/>
              <a:ext cx="1644628" cy="555543"/>
            </a:xfrm>
            <a:custGeom>
              <a:avLst/>
              <a:gdLst>
                <a:gd name="T0" fmla="*/ 250 w 252"/>
                <a:gd name="T1" fmla="*/ 0 h 85"/>
                <a:gd name="T2" fmla="*/ 128 w 252"/>
                <a:gd name="T3" fmla="*/ 3 h 85"/>
                <a:gd name="T4" fmla="*/ 0 w 252"/>
                <a:gd name="T5" fmla="*/ 77 h 85"/>
                <a:gd name="T6" fmla="*/ 5 w 252"/>
                <a:gd name="T7" fmla="*/ 85 h 85"/>
                <a:gd name="T8" fmla="*/ 131 w 252"/>
                <a:gd name="T9" fmla="*/ 12 h 85"/>
                <a:gd name="T10" fmla="*/ 252 w 252"/>
                <a:gd name="T11" fmla="*/ 9 h 85"/>
                <a:gd name="T12" fmla="*/ 250 w 252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85">
                  <a:moveTo>
                    <a:pt x="250" y="0"/>
                  </a:moveTo>
                  <a:cubicBezTo>
                    <a:pt x="128" y="3"/>
                    <a:pt x="128" y="3"/>
                    <a:pt x="128" y="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6"/>
                    <a:pt x="250" y="3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01" name="Freeform 204"/>
            <p:cNvSpPr>
              <a:spLocks noEditPoints="1"/>
            </p:cNvSpPr>
            <p:nvPr/>
          </p:nvSpPr>
          <p:spPr bwMode="auto">
            <a:xfrm>
              <a:off x="5011919" y="5443617"/>
              <a:ext cx="363028" cy="365779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46 w 56"/>
                <a:gd name="T11" fmla="*/ 32 h 56"/>
                <a:gd name="T12" fmla="*/ 32 w 56"/>
                <a:gd name="T13" fmla="*/ 32 h 56"/>
                <a:gd name="T14" fmla="*/ 32 w 56"/>
                <a:gd name="T15" fmla="*/ 46 h 56"/>
                <a:gd name="T16" fmla="*/ 24 w 56"/>
                <a:gd name="T17" fmla="*/ 46 h 56"/>
                <a:gd name="T18" fmla="*/ 24 w 56"/>
                <a:gd name="T19" fmla="*/ 32 h 56"/>
                <a:gd name="T20" fmla="*/ 9 w 56"/>
                <a:gd name="T21" fmla="*/ 32 h 56"/>
                <a:gd name="T22" fmla="*/ 9 w 56"/>
                <a:gd name="T23" fmla="*/ 24 h 56"/>
                <a:gd name="T24" fmla="*/ 24 w 56"/>
                <a:gd name="T25" fmla="*/ 24 h 56"/>
                <a:gd name="T26" fmla="*/ 24 w 56"/>
                <a:gd name="T27" fmla="*/ 9 h 56"/>
                <a:gd name="T28" fmla="*/ 32 w 56"/>
                <a:gd name="T29" fmla="*/ 9 h 56"/>
                <a:gd name="T30" fmla="*/ 32 w 56"/>
                <a:gd name="T31" fmla="*/ 24 h 56"/>
                <a:gd name="T32" fmla="*/ 46 w 56"/>
                <a:gd name="T33" fmla="*/ 24 h 56"/>
                <a:gd name="T34" fmla="*/ 46 w 56"/>
                <a:gd name="T3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4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55" name="组合 120"/>
          <p:cNvGrpSpPr/>
          <p:nvPr/>
        </p:nvGrpSpPr>
        <p:grpSpPr>
          <a:xfrm>
            <a:off x="5276998" y="2352122"/>
            <a:ext cx="2070911" cy="3270007"/>
            <a:chOff x="5297941" y="2198363"/>
            <a:chExt cx="2070911" cy="32700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6" name="组合 121"/>
            <p:cNvGrpSpPr/>
            <p:nvPr/>
          </p:nvGrpSpPr>
          <p:grpSpPr>
            <a:xfrm>
              <a:off x="5297941" y="3760485"/>
              <a:ext cx="899321" cy="1707885"/>
              <a:chOff x="5297941" y="3760485"/>
              <a:chExt cx="899321" cy="1707885"/>
            </a:xfrm>
            <a:grpFill/>
          </p:grpSpPr>
          <p:sp>
            <p:nvSpPr>
              <p:cNvPr id="1048702" name="Freeform 11"/>
              <p:cNvSpPr/>
              <p:nvPr/>
            </p:nvSpPr>
            <p:spPr bwMode="auto">
              <a:xfrm>
                <a:off x="5526208" y="4263775"/>
                <a:ext cx="115509" cy="123761"/>
              </a:xfrm>
              <a:custGeom>
                <a:avLst/>
                <a:gdLst>
                  <a:gd name="T0" fmla="*/ 0 w 18"/>
                  <a:gd name="T1" fmla="*/ 10 h 19"/>
                  <a:gd name="T2" fmla="*/ 9 w 18"/>
                  <a:gd name="T3" fmla="*/ 19 h 19"/>
                  <a:gd name="T4" fmla="*/ 18 w 18"/>
                  <a:gd name="T5" fmla="*/ 10 h 19"/>
                  <a:gd name="T6" fmla="*/ 9 w 18"/>
                  <a:gd name="T7" fmla="*/ 0 h 19"/>
                  <a:gd name="T8" fmla="*/ 0 w 18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10"/>
                    </a:move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5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03" name="Freeform 12"/>
              <p:cNvSpPr/>
              <p:nvPr/>
            </p:nvSpPr>
            <p:spPr bwMode="auto">
              <a:xfrm>
                <a:off x="5363946" y="4401286"/>
                <a:ext cx="371280" cy="547294"/>
              </a:xfrm>
              <a:custGeom>
                <a:avLst/>
                <a:gdLst>
                  <a:gd name="T0" fmla="*/ 1 w 57"/>
                  <a:gd name="T1" fmla="*/ 35 h 84"/>
                  <a:gd name="T2" fmla="*/ 5 w 57"/>
                  <a:gd name="T3" fmla="*/ 15 h 84"/>
                  <a:gd name="T4" fmla="*/ 7 w 57"/>
                  <a:gd name="T5" fmla="*/ 12 h 84"/>
                  <a:gd name="T6" fmla="*/ 26 w 57"/>
                  <a:gd name="T7" fmla="*/ 1 h 84"/>
                  <a:gd name="T8" fmla="*/ 26 w 57"/>
                  <a:gd name="T9" fmla="*/ 1 h 84"/>
                  <a:gd name="T10" fmla="*/ 26 w 57"/>
                  <a:gd name="T11" fmla="*/ 1 h 84"/>
                  <a:gd name="T12" fmla="*/ 27 w 57"/>
                  <a:gd name="T13" fmla="*/ 1 h 84"/>
                  <a:gd name="T14" fmla="*/ 27 w 57"/>
                  <a:gd name="T15" fmla="*/ 1 h 84"/>
                  <a:gd name="T16" fmla="*/ 27 w 57"/>
                  <a:gd name="T17" fmla="*/ 1 h 84"/>
                  <a:gd name="T18" fmla="*/ 27 w 57"/>
                  <a:gd name="T19" fmla="*/ 0 h 84"/>
                  <a:gd name="T20" fmla="*/ 27 w 57"/>
                  <a:gd name="T21" fmla="*/ 0 h 84"/>
                  <a:gd name="T22" fmla="*/ 28 w 57"/>
                  <a:gd name="T23" fmla="*/ 0 h 84"/>
                  <a:gd name="T24" fmla="*/ 28 w 57"/>
                  <a:gd name="T25" fmla="*/ 0 h 84"/>
                  <a:gd name="T26" fmla="*/ 28 w 57"/>
                  <a:gd name="T27" fmla="*/ 0 h 84"/>
                  <a:gd name="T28" fmla="*/ 28 w 57"/>
                  <a:gd name="T29" fmla="*/ 0 h 84"/>
                  <a:gd name="T30" fmla="*/ 29 w 57"/>
                  <a:gd name="T31" fmla="*/ 0 h 84"/>
                  <a:gd name="T32" fmla="*/ 29 w 57"/>
                  <a:gd name="T33" fmla="*/ 0 h 84"/>
                  <a:gd name="T34" fmla="*/ 29 w 57"/>
                  <a:gd name="T35" fmla="*/ 0 h 84"/>
                  <a:gd name="T36" fmla="*/ 29 w 57"/>
                  <a:gd name="T37" fmla="*/ 0 h 84"/>
                  <a:gd name="T38" fmla="*/ 29 w 57"/>
                  <a:gd name="T39" fmla="*/ 0 h 84"/>
                  <a:gd name="T40" fmla="*/ 30 w 57"/>
                  <a:gd name="T41" fmla="*/ 0 h 84"/>
                  <a:gd name="T42" fmla="*/ 30 w 57"/>
                  <a:gd name="T43" fmla="*/ 1 h 84"/>
                  <a:gd name="T44" fmla="*/ 39 w 57"/>
                  <a:gd name="T45" fmla="*/ 4 h 84"/>
                  <a:gd name="T46" fmla="*/ 42 w 57"/>
                  <a:gd name="T47" fmla="*/ 9 h 84"/>
                  <a:gd name="T48" fmla="*/ 39 w 57"/>
                  <a:gd name="T49" fmla="*/ 37 h 84"/>
                  <a:gd name="T50" fmla="*/ 39 w 57"/>
                  <a:gd name="T51" fmla="*/ 38 h 84"/>
                  <a:gd name="T52" fmla="*/ 54 w 57"/>
                  <a:gd name="T53" fmla="*/ 47 h 84"/>
                  <a:gd name="T54" fmla="*/ 57 w 57"/>
                  <a:gd name="T55" fmla="*/ 52 h 84"/>
                  <a:gd name="T56" fmla="*/ 54 w 57"/>
                  <a:gd name="T57" fmla="*/ 79 h 84"/>
                  <a:gd name="T58" fmla="*/ 49 w 57"/>
                  <a:gd name="T59" fmla="*/ 84 h 84"/>
                  <a:gd name="T60" fmla="*/ 44 w 57"/>
                  <a:gd name="T61" fmla="*/ 79 h 84"/>
                  <a:gd name="T62" fmla="*/ 47 w 57"/>
                  <a:gd name="T63" fmla="*/ 55 h 84"/>
                  <a:gd name="T64" fmla="*/ 24 w 57"/>
                  <a:gd name="T65" fmla="*/ 40 h 84"/>
                  <a:gd name="T66" fmla="*/ 23 w 57"/>
                  <a:gd name="T67" fmla="*/ 40 h 84"/>
                  <a:gd name="T68" fmla="*/ 23 w 57"/>
                  <a:gd name="T69" fmla="*/ 40 h 84"/>
                  <a:gd name="T70" fmla="*/ 23 w 57"/>
                  <a:gd name="T71" fmla="*/ 40 h 84"/>
                  <a:gd name="T72" fmla="*/ 23 w 57"/>
                  <a:gd name="T73" fmla="*/ 40 h 84"/>
                  <a:gd name="T74" fmla="*/ 23 w 57"/>
                  <a:gd name="T75" fmla="*/ 40 h 84"/>
                  <a:gd name="T76" fmla="*/ 23 w 57"/>
                  <a:gd name="T77" fmla="*/ 40 h 84"/>
                  <a:gd name="T78" fmla="*/ 22 w 57"/>
                  <a:gd name="T79" fmla="*/ 39 h 84"/>
                  <a:gd name="T80" fmla="*/ 22 w 57"/>
                  <a:gd name="T81" fmla="*/ 39 h 84"/>
                  <a:gd name="T82" fmla="*/ 22 w 57"/>
                  <a:gd name="T83" fmla="*/ 39 h 84"/>
                  <a:gd name="T84" fmla="*/ 22 w 57"/>
                  <a:gd name="T85" fmla="*/ 38 h 84"/>
                  <a:gd name="T86" fmla="*/ 22 w 57"/>
                  <a:gd name="T87" fmla="*/ 38 h 84"/>
                  <a:gd name="T88" fmla="*/ 21 w 57"/>
                  <a:gd name="T89" fmla="*/ 37 h 84"/>
                  <a:gd name="T90" fmla="*/ 21 w 57"/>
                  <a:gd name="T91" fmla="*/ 37 h 84"/>
                  <a:gd name="T92" fmla="*/ 21 w 57"/>
                  <a:gd name="T93" fmla="*/ 37 h 84"/>
                  <a:gd name="T94" fmla="*/ 21 w 57"/>
                  <a:gd name="T95" fmla="*/ 37 h 84"/>
                  <a:gd name="T96" fmla="*/ 21 w 57"/>
                  <a:gd name="T97" fmla="*/ 36 h 84"/>
                  <a:gd name="T98" fmla="*/ 21 w 57"/>
                  <a:gd name="T99" fmla="*/ 36 h 84"/>
                  <a:gd name="T100" fmla="*/ 21 w 57"/>
                  <a:gd name="T101" fmla="*/ 36 h 84"/>
                  <a:gd name="T102" fmla="*/ 21 w 57"/>
                  <a:gd name="T103" fmla="*/ 36 h 84"/>
                  <a:gd name="T104" fmla="*/ 21 w 57"/>
                  <a:gd name="T105" fmla="*/ 36 h 84"/>
                  <a:gd name="T106" fmla="*/ 21 w 57"/>
                  <a:gd name="T107" fmla="*/ 35 h 84"/>
                  <a:gd name="T108" fmla="*/ 24 w 57"/>
                  <a:gd name="T109" fmla="*/ 14 h 84"/>
                  <a:gd name="T110" fmla="*/ 13 w 57"/>
                  <a:gd name="T111" fmla="*/ 20 h 84"/>
                  <a:gd name="T112" fmla="*/ 10 w 57"/>
                  <a:gd name="T113" fmla="*/ 37 h 84"/>
                  <a:gd name="T114" fmla="*/ 4 w 57"/>
                  <a:gd name="T115" fmla="*/ 41 h 84"/>
                  <a:gd name="T116" fmla="*/ 1 w 57"/>
                  <a:gd name="T117" fmla="*/ 3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" h="84">
                    <a:moveTo>
                      <a:pt x="1" y="3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6" y="13"/>
                      <a:pt x="7" y="1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5"/>
                      <a:pt x="42" y="7"/>
                      <a:pt x="42" y="9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6" y="48"/>
                      <a:pt x="57" y="50"/>
                      <a:pt x="57" y="52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2"/>
                      <a:pt x="51" y="84"/>
                      <a:pt x="49" y="84"/>
                    </a:cubicBezTo>
                    <a:cubicBezTo>
                      <a:pt x="46" y="84"/>
                      <a:pt x="44" y="81"/>
                      <a:pt x="44" y="79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38"/>
                      <a:pt x="21" y="38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40"/>
                      <a:pt x="7" y="42"/>
                      <a:pt x="4" y="41"/>
                    </a:cubicBezTo>
                    <a:cubicBezTo>
                      <a:pt x="2" y="41"/>
                      <a:pt x="0" y="38"/>
                      <a:pt x="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04" name="Freeform 13"/>
              <p:cNvSpPr/>
              <p:nvPr/>
            </p:nvSpPr>
            <p:spPr bwMode="auto">
              <a:xfrm>
                <a:off x="5460203" y="4681808"/>
                <a:ext cx="104508" cy="396031"/>
              </a:xfrm>
              <a:custGeom>
                <a:avLst/>
                <a:gdLst>
                  <a:gd name="T0" fmla="*/ 0 w 16"/>
                  <a:gd name="T1" fmla="*/ 55 h 61"/>
                  <a:gd name="T2" fmla="*/ 8 w 16"/>
                  <a:gd name="T3" fmla="*/ 0 h 61"/>
                  <a:gd name="T4" fmla="*/ 8 w 16"/>
                  <a:gd name="T5" fmla="*/ 0 h 61"/>
                  <a:gd name="T6" fmla="*/ 16 w 16"/>
                  <a:gd name="T7" fmla="*/ 5 h 61"/>
                  <a:gd name="T8" fmla="*/ 9 w 16"/>
                  <a:gd name="T9" fmla="*/ 57 h 61"/>
                  <a:gd name="T10" fmla="*/ 4 w 16"/>
                  <a:gd name="T11" fmla="*/ 60 h 61"/>
                  <a:gd name="T12" fmla="*/ 0 w 16"/>
                  <a:gd name="T13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1">
                    <a:moveTo>
                      <a:pt x="0" y="55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6" y="61"/>
                      <a:pt x="4" y="60"/>
                    </a:cubicBezTo>
                    <a:cubicBezTo>
                      <a:pt x="1" y="60"/>
                      <a:pt x="0" y="57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05" name="Freeform 14"/>
              <p:cNvSpPr/>
              <p:nvPr/>
            </p:nvSpPr>
            <p:spPr bwMode="auto">
              <a:xfrm>
                <a:off x="5636217" y="4525045"/>
                <a:ext cx="104508" cy="115509"/>
              </a:xfrm>
              <a:custGeom>
                <a:avLst/>
                <a:gdLst>
                  <a:gd name="T0" fmla="*/ 1 w 16"/>
                  <a:gd name="T1" fmla="*/ 0 h 18"/>
                  <a:gd name="T2" fmla="*/ 13 w 16"/>
                  <a:gd name="T3" fmla="*/ 8 h 18"/>
                  <a:gd name="T4" fmla="*/ 14 w 16"/>
                  <a:gd name="T5" fmla="*/ 15 h 18"/>
                  <a:gd name="T6" fmla="*/ 8 w 16"/>
                  <a:gd name="T7" fmla="*/ 16 h 18"/>
                  <a:gd name="T8" fmla="*/ 0 w 16"/>
                  <a:gd name="T9" fmla="*/ 10 h 18"/>
                  <a:gd name="T10" fmla="*/ 1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1" y="0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5" y="9"/>
                      <a:pt x="16" y="12"/>
                      <a:pt x="14" y="15"/>
                    </a:cubicBezTo>
                    <a:cubicBezTo>
                      <a:pt x="13" y="17"/>
                      <a:pt x="10" y="18"/>
                      <a:pt x="8" y="16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06" name="Freeform 17"/>
              <p:cNvSpPr/>
              <p:nvPr/>
            </p:nvSpPr>
            <p:spPr bwMode="auto">
              <a:xfrm>
                <a:off x="5297941" y="4140015"/>
                <a:ext cx="899321" cy="1328355"/>
              </a:xfrm>
              <a:custGeom>
                <a:avLst/>
                <a:gdLst>
                  <a:gd name="T0" fmla="*/ 102 w 138"/>
                  <a:gd name="T1" fmla="*/ 3 h 204"/>
                  <a:gd name="T2" fmla="*/ 127 w 138"/>
                  <a:gd name="T3" fmla="*/ 92 h 204"/>
                  <a:gd name="T4" fmla="*/ 20 w 138"/>
                  <a:gd name="T5" fmla="*/ 157 h 204"/>
                  <a:gd name="T6" fmla="*/ 0 w 138"/>
                  <a:gd name="T7" fmla="*/ 198 h 204"/>
                  <a:gd name="T8" fmla="*/ 7 w 138"/>
                  <a:gd name="T9" fmla="*/ 204 h 204"/>
                  <a:gd name="T10" fmla="*/ 27 w 138"/>
                  <a:gd name="T11" fmla="*/ 163 h 204"/>
                  <a:gd name="T12" fmla="*/ 138 w 138"/>
                  <a:gd name="T13" fmla="*/ 96 h 204"/>
                  <a:gd name="T14" fmla="*/ 111 w 138"/>
                  <a:gd name="T15" fmla="*/ 0 h 204"/>
                  <a:gd name="T16" fmla="*/ 102 w 138"/>
                  <a:gd name="T1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204">
                    <a:moveTo>
                      <a:pt x="102" y="3"/>
                    </a:moveTo>
                    <a:cubicBezTo>
                      <a:pt x="127" y="92"/>
                      <a:pt x="127" y="92"/>
                      <a:pt x="127" y="92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3" y="200"/>
                      <a:pt x="5" y="202"/>
                      <a:pt x="7" y="204"/>
                    </a:cubicBezTo>
                    <a:cubicBezTo>
                      <a:pt x="27" y="163"/>
                      <a:pt x="27" y="163"/>
                      <a:pt x="27" y="163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1"/>
                      <a:pt x="106" y="2"/>
                      <a:pt x="10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07" name="Freeform 131"/>
              <p:cNvSpPr>
                <a:spLocks noEditPoints="1"/>
              </p:cNvSpPr>
              <p:nvPr/>
            </p:nvSpPr>
            <p:spPr bwMode="auto">
              <a:xfrm>
                <a:off x="5740725" y="3760485"/>
                <a:ext cx="365779" cy="365779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47 w 56"/>
                  <a:gd name="T11" fmla="*/ 32 h 56"/>
                  <a:gd name="T12" fmla="*/ 32 w 56"/>
                  <a:gd name="T13" fmla="*/ 32 h 56"/>
                  <a:gd name="T14" fmla="*/ 32 w 56"/>
                  <a:gd name="T15" fmla="*/ 47 h 56"/>
                  <a:gd name="T16" fmla="*/ 24 w 56"/>
                  <a:gd name="T17" fmla="*/ 47 h 56"/>
                  <a:gd name="T18" fmla="*/ 24 w 56"/>
                  <a:gd name="T19" fmla="*/ 32 h 56"/>
                  <a:gd name="T20" fmla="*/ 9 w 56"/>
                  <a:gd name="T21" fmla="*/ 32 h 56"/>
                  <a:gd name="T22" fmla="*/ 9 w 56"/>
                  <a:gd name="T23" fmla="*/ 24 h 56"/>
                  <a:gd name="T24" fmla="*/ 24 w 56"/>
                  <a:gd name="T25" fmla="*/ 24 h 56"/>
                  <a:gd name="T26" fmla="*/ 24 w 56"/>
                  <a:gd name="T27" fmla="*/ 10 h 56"/>
                  <a:gd name="T28" fmla="*/ 32 w 56"/>
                  <a:gd name="T29" fmla="*/ 10 h 56"/>
                  <a:gd name="T30" fmla="*/ 32 w 56"/>
                  <a:gd name="T31" fmla="*/ 24 h 56"/>
                  <a:gd name="T32" fmla="*/ 47 w 56"/>
                  <a:gd name="T33" fmla="*/ 24 h 56"/>
                  <a:gd name="T34" fmla="*/ 47 w 56"/>
                  <a:gd name="T3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4"/>
                      <a:pt x="13" y="56"/>
                      <a:pt x="28" y="56"/>
                    </a:cubicBezTo>
                    <a:cubicBezTo>
                      <a:pt x="43" y="56"/>
                      <a:pt x="56" y="44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47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47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048708" name="Oval 7"/>
            <p:cNvSpPr>
              <a:spLocks noChangeArrowheads="1"/>
            </p:cNvSpPr>
            <p:nvPr/>
          </p:nvSpPr>
          <p:spPr bwMode="auto">
            <a:xfrm>
              <a:off x="6516285" y="2550391"/>
              <a:ext cx="123761" cy="12376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09" name="Freeform 8"/>
            <p:cNvSpPr/>
            <p:nvPr/>
          </p:nvSpPr>
          <p:spPr bwMode="auto">
            <a:xfrm>
              <a:off x="6439279" y="2698902"/>
              <a:ext cx="390530" cy="657302"/>
            </a:xfrm>
            <a:custGeom>
              <a:avLst/>
              <a:gdLst>
                <a:gd name="T0" fmla="*/ 58 w 60"/>
                <a:gd name="T1" fmla="*/ 13 h 101"/>
                <a:gd name="T2" fmla="*/ 52 w 60"/>
                <a:gd name="T3" fmla="*/ 14 h 101"/>
                <a:gd name="T4" fmla="*/ 44 w 60"/>
                <a:gd name="T5" fmla="*/ 21 h 101"/>
                <a:gd name="T6" fmla="*/ 44 w 60"/>
                <a:gd name="T7" fmla="*/ 13 h 101"/>
                <a:gd name="T8" fmla="*/ 44 w 60"/>
                <a:gd name="T9" fmla="*/ 13 h 101"/>
                <a:gd name="T10" fmla="*/ 22 w 60"/>
                <a:gd name="T11" fmla="*/ 0 h 101"/>
                <a:gd name="T12" fmla="*/ 0 w 60"/>
                <a:gd name="T13" fmla="*/ 13 h 101"/>
                <a:gd name="T14" fmla="*/ 0 w 60"/>
                <a:gd name="T15" fmla="*/ 13 h 101"/>
                <a:gd name="T16" fmla="*/ 0 w 60"/>
                <a:gd name="T17" fmla="*/ 52 h 101"/>
                <a:gd name="T18" fmla="*/ 4 w 60"/>
                <a:gd name="T19" fmla="*/ 57 h 101"/>
                <a:gd name="T20" fmla="*/ 8 w 60"/>
                <a:gd name="T21" fmla="*/ 52 h 101"/>
                <a:gd name="T22" fmla="*/ 8 w 60"/>
                <a:gd name="T23" fmla="*/ 17 h 101"/>
                <a:gd name="T24" fmla="*/ 11 w 60"/>
                <a:gd name="T25" fmla="*/ 17 h 101"/>
                <a:gd name="T26" fmla="*/ 11 w 60"/>
                <a:gd name="T27" fmla="*/ 96 h 101"/>
                <a:gd name="T28" fmla="*/ 11 w 60"/>
                <a:gd name="T29" fmla="*/ 96 h 101"/>
                <a:gd name="T30" fmla="*/ 11 w 60"/>
                <a:gd name="T31" fmla="*/ 96 h 101"/>
                <a:gd name="T32" fmla="*/ 15 w 60"/>
                <a:gd name="T33" fmla="*/ 101 h 101"/>
                <a:gd name="T34" fmla="*/ 20 w 60"/>
                <a:gd name="T35" fmla="*/ 97 h 101"/>
                <a:gd name="T36" fmla="*/ 20 w 60"/>
                <a:gd name="T37" fmla="*/ 96 h 101"/>
                <a:gd name="T38" fmla="*/ 20 w 60"/>
                <a:gd name="T39" fmla="*/ 53 h 101"/>
                <a:gd name="T40" fmla="*/ 22 w 60"/>
                <a:gd name="T41" fmla="*/ 49 h 101"/>
                <a:gd name="T42" fmla="*/ 25 w 60"/>
                <a:gd name="T43" fmla="*/ 53 h 101"/>
                <a:gd name="T44" fmla="*/ 25 w 60"/>
                <a:gd name="T45" fmla="*/ 96 h 101"/>
                <a:gd name="T46" fmla="*/ 25 w 60"/>
                <a:gd name="T47" fmla="*/ 97 h 101"/>
                <a:gd name="T48" fmla="*/ 29 w 60"/>
                <a:gd name="T49" fmla="*/ 101 h 101"/>
                <a:gd name="T50" fmla="*/ 34 w 60"/>
                <a:gd name="T51" fmla="*/ 96 h 101"/>
                <a:gd name="T52" fmla="*/ 34 w 60"/>
                <a:gd name="T53" fmla="*/ 96 h 101"/>
                <a:gd name="T54" fmla="*/ 34 w 60"/>
                <a:gd name="T55" fmla="*/ 17 h 101"/>
                <a:gd name="T56" fmla="*/ 37 w 60"/>
                <a:gd name="T57" fmla="*/ 17 h 101"/>
                <a:gd name="T58" fmla="*/ 37 w 60"/>
                <a:gd name="T59" fmla="*/ 29 h 101"/>
                <a:gd name="T60" fmla="*/ 37 w 60"/>
                <a:gd name="T61" fmla="*/ 33 h 101"/>
                <a:gd name="T62" fmla="*/ 37 w 60"/>
                <a:gd name="T63" fmla="*/ 41 h 101"/>
                <a:gd name="T64" fmla="*/ 58 w 60"/>
                <a:gd name="T65" fmla="*/ 19 h 101"/>
                <a:gd name="T66" fmla="*/ 58 w 60"/>
                <a:gd name="T67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101">
                  <a:moveTo>
                    <a:pt x="58" y="13"/>
                  </a:moveTo>
                  <a:cubicBezTo>
                    <a:pt x="57" y="12"/>
                    <a:pt x="54" y="12"/>
                    <a:pt x="52" y="1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"/>
                    <a:pt x="33" y="0"/>
                    <a:pt x="22" y="0"/>
                  </a:cubicBezTo>
                  <a:cubicBezTo>
                    <a:pt x="11" y="0"/>
                    <a:pt x="0" y="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6" y="57"/>
                    <a:pt x="8" y="55"/>
                    <a:pt x="8" y="5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9"/>
                    <a:pt x="13" y="101"/>
                    <a:pt x="15" y="101"/>
                  </a:cubicBezTo>
                  <a:cubicBezTo>
                    <a:pt x="18" y="101"/>
                    <a:pt x="20" y="99"/>
                    <a:pt x="20" y="97"/>
                  </a:cubicBezTo>
                  <a:cubicBezTo>
                    <a:pt x="20" y="97"/>
                    <a:pt x="20" y="97"/>
                    <a:pt x="20" y="9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1"/>
                    <a:pt x="20" y="49"/>
                    <a:pt x="22" y="49"/>
                  </a:cubicBezTo>
                  <a:cubicBezTo>
                    <a:pt x="24" y="49"/>
                    <a:pt x="25" y="51"/>
                    <a:pt x="25" y="53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9"/>
                    <a:pt x="27" y="101"/>
                    <a:pt x="29" y="101"/>
                  </a:cubicBezTo>
                  <a:cubicBezTo>
                    <a:pt x="32" y="101"/>
                    <a:pt x="34" y="99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7"/>
                    <a:pt x="60" y="15"/>
                    <a:pt x="5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10" name="Freeform 18"/>
            <p:cNvSpPr/>
            <p:nvPr/>
          </p:nvSpPr>
          <p:spPr bwMode="auto">
            <a:xfrm>
              <a:off x="6079002" y="2588894"/>
              <a:ext cx="1133088" cy="1237597"/>
            </a:xfrm>
            <a:custGeom>
              <a:avLst/>
              <a:gdLst>
                <a:gd name="T0" fmla="*/ 169 w 174"/>
                <a:gd name="T1" fmla="*/ 1 h 190"/>
                <a:gd name="T2" fmla="*/ 165 w 174"/>
                <a:gd name="T3" fmla="*/ 1 h 190"/>
                <a:gd name="T4" fmla="*/ 165 w 174"/>
                <a:gd name="T5" fmla="*/ 79 h 190"/>
                <a:gd name="T6" fmla="*/ 0 w 174"/>
                <a:gd name="T7" fmla="*/ 183 h 190"/>
                <a:gd name="T8" fmla="*/ 5 w 174"/>
                <a:gd name="T9" fmla="*/ 190 h 190"/>
                <a:gd name="T10" fmla="*/ 174 w 174"/>
                <a:gd name="T11" fmla="*/ 84 h 190"/>
                <a:gd name="T12" fmla="*/ 174 w 174"/>
                <a:gd name="T13" fmla="*/ 0 h 190"/>
                <a:gd name="T14" fmla="*/ 169 w 174"/>
                <a:gd name="T15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90">
                  <a:moveTo>
                    <a:pt x="169" y="1"/>
                  </a:moveTo>
                  <a:cubicBezTo>
                    <a:pt x="168" y="1"/>
                    <a:pt x="166" y="1"/>
                    <a:pt x="165" y="1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5"/>
                    <a:pt x="4" y="188"/>
                    <a:pt x="5" y="190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1"/>
                    <a:pt x="171" y="1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11" name="Freeform 278"/>
            <p:cNvSpPr>
              <a:spLocks noEditPoints="1"/>
            </p:cNvSpPr>
            <p:nvPr/>
          </p:nvSpPr>
          <p:spPr bwMode="auto">
            <a:xfrm>
              <a:off x="7005824" y="2198363"/>
              <a:ext cx="363028" cy="36302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46 w 56"/>
                <a:gd name="T11" fmla="*/ 32 h 56"/>
                <a:gd name="T12" fmla="*/ 32 w 56"/>
                <a:gd name="T13" fmla="*/ 32 h 56"/>
                <a:gd name="T14" fmla="*/ 32 w 56"/>
                <a:gd name="T15" fmla="*/ 46 h 56"/>
                <a:gd name="T16" fmla="*/ 24 w 56"/>
                <a:gd name="T17" fmla="*/ 46 h 56"/>
                <a:gd name="T18" fmla="*/ 24 w 56"/>
                <a:gd name="T19" fmla="*/ 32 h 56"/>
                <a:gd name="T20" fmla="*/ 9 w 56"/>
                <a:gd name="T21" fmla="*/ 32 h 56"/>
                <a:gd name="T22" fmla="*/ 9 w 56"/>
                <a:gd name="T23" fmla="*/ 24 h 56"/>
                <a:gd name="T24" fmla="*/ 24 w 56"/>
                <a:gd name="T25" fmla="*/ 24 h 56"/>
                <a:gd name="T26" fmla="*/ 24 w 56"/>
                <a:gd name="T27" fmla="*/ 9 h 56"/>
                <a:gd name="T28" fmla="*/ 32 w 56"/>
                <a:gd name="T29" fmla="*/ 9 h 56"/>
                <a:gd name="T30" fmla="*/ 32 w 56"/>
                <a:gd name="T31" fmla="*/ 24 h 56"/>
                <a:gd name="T32" fmla="*/ 46 w 56"/>
                <a:gd name="T33" fmla="*/ 24 h 56"/>
                <a:gd name="T34" fmla="*/ 46 w 56"/>
                <a:gd name="T3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4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57" name="组合 132"/>
          <p:cNvGrpSpPr/>
          <p:nvPr/>
        </p:nvGrpSpPr>
        <p:grpSpPr>
          <a:xfrm>
            <a:off x="7166395" y="721244"/>
            <a:ext cx="775562" cy="1680382"/>
            <a:chOff x="7187338" y="567485"/>
            <a:chExt cx="775562" cy="168038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8712" name="Oval 9"/>
            <p:cNvSpPr>
              <a:spLocks noChangeArrowheads="1"/>
            </p:cNvSpPr>
            <p:nvPr/>
          </p:nvSpPr>
          <p:spPr bwMode="auto">
            <a:xfrm>
              <a:off x="7368852" y="1172534"/>
              <a:ext cx="123761" cy="13201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13" name="Freeform 10"/>
            <p:cNvSpPr/>
            <p:nvPr/>
          </p:nvSpPr>
          <p:spPr bwMode="auto">
            <a:xfrm>
              <a:off x="7187338" y="1323795"/>
              <a:ext cx="489538" cy="665552"/>
            </a:xfrm>
            <a:custGeom>
              <a:avLst/>
              <a:gdLst>
                <a:gd name="T0" fmla="*/ 74 w 75"/>
                <a:gd name="T1" fmla="*/ 20 h 102"/>
                <a:gd name="T2" fmla="*/ 68 w 75"/>
                <a:gd name="T3" fmla="*/ 18 h 102"/>
                <a:gd name="T4" fmla="*/ 60 w 75"/>
                <a:gd name="T5" fmla="*/ 22 h 102"/>
                <a:gd name="T6" fmla="*/ 60 w 75"/>
                <a:gd name="T7" fmla="*/ 13 h 102"/>
                <a:gd name="T8" fmla="*/ 60 w 75"/>
                <a:gd name="T9" fmla="*/ 13 h 102"/>
                <a:gd name="T10" fmla="*/ 37 w 75"/>
                <a:gd name="T11" fmla="*/ 0 h 102"/>
                <a:gd name="T12" fmla="*/ 15 w 75"/>
                <a:gd name="T13" fmla="*/ 13 h 102"/>
                <a:gd name="T14" fmla="*/ 15 w 75"/>
                <a:gd name="T15" fmla="*/ 13 h 102"/>
                <a:gd name="T16" fmla="*/ 15 w 75"/>
                <a:gd name="T17" fmla="*/ 22 h 102"/>
                <a:gd name="T18" fmla="*/ 6 w 75"/>
                <a:gd name="T19" fmla="*/ 18 h 102"/>
                <a:gd name="T20" fmla="*/ 1 w 75"/>
                <a:gd name="T21" fmla="*/ 20 h 102"/>
                <a:gd name="T22" fmla="*/ 3 w 75"/>
                <a:gd name="T23" fmla="*/ 25 h 102"/>
                <a:gd name="T24" fmla="*/ 23 w 75"/>
                <a:gd name="T25" fmla="*/ 35 h 102"/>
                <a:gd name="T26" fmla="*/ 23 w 75"/>
                <a:gd name="T27" fmla="*/ 18 h 102"/>
                <a:gd name="T28" fmla="*/ 26 w 75"/>
                <a:gd name="T29" fmla="*/ 18 h 102"/>
                <a:gd name="T30" fmla="*/ 26 w 75"/>
                <a:gd name="T31" fmla="*/ 96 h 102"/>
                <a:gd name="T32" fmla="*/ 26 w 75"/>
                <a:gd name="T33" fmla="*/ 96 h 102"/>
                <a:gd name="T34" fmla="*/ 26 w 75"/>
                <a:gd name="T35" fmla="*/ 97 h 102"/>
                <a:gd name="T36" fmla="*/ 30 w 75"/>
                <a:gd name="T37" fmla="*/ 102 h 102"/>
                <a:gd name="T38" fmla="*/ 35 w 75"/>
                <a:gd name="T39" fmla="*/ 97 h 102"/>
                <a:gd name="T40" fmla="*/ 35 w 75"/>
                <a:gd name="T41" fmla="*/ 97 h 102"/>
                <a:gd name="T42" fmla="*/ 35 w 75"/>
                <a:gd name="T43" fmla="*/ 53 h 102"/>
                <a:gd name="T44" fmla="*/ 37 w 75"/>
                <a:gd name="T45" fmla="*/ 49 h 102"/>
                <a:gd name="T46" fmla="*/ 40 w 75"/>
                <a:gd name="T47" fmla="*/ 53 h 102"/>
                <a:gd name="T48" fmla="*/ 40 w 75"/>
                <a:gd name="T49" fmla="*/ 97 h 102"/>
                <a:gd name="T50" fmla="*/ 40 w 75"/>
                <a:gd name="T51" fmla="*/ 97 h 102"/>
                <a:gd name="T52" fmla="*/ 44 w 75"/>
                <a:gd name="T53" fmla="*/ 102 h 102"/>
                <a:gd name="T54" fmla="*/ 49 w 75"/>
                <a:gd name="T55" fmla="*/ 97 h 102"/>
                <a:gd name="T56" fmla="*/ 49 w 75"/>
                <a:gd name="T57" fmla="*/ 96 h 102"/>
                <a:gd name="T58" fmla="*/ 49 w 75"/>
                <a:gd name="T59" fmla="*/ 18 h 102"/>
                <a:gd name="T60" fmla="*/ 52 w 75"/>
                <a:gd name="T61" fmla="*/ 18 h 102"/>
                <a:gd name="T62" fmla="*/ 52 w 75"/>
                <a:gd name="T63" fmla="*/ 35 h 102"/>
                <a:gd name="T64" fmla="*/ 72 w 75"/>
                <a:gd name="T65" fmla="*/ 25 h 102"/>
                <a:gd name="T66" fmla="*/ 74 w 75"/>
                <a:gd name="T67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02">
                  <a:moveTo>
                    <a:pt x="74" y="20"/>
                  </a:moveTo>
                  <a:cubicBezTo>
                    <a:pt x="73" y="18"/>
                    <a:pt x="71" y="17"/>
                    <a:pt x="68" y="1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"/>
                    <a:pt x="49" y="0"/>
                    <a:pt x="37" y="0"/>
                  </a:cubicBezTo>
                  <a:cubicBezTo>
                    <a:pt x="26" y="0"/>
                    <a:pt x="15" y="1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2" y="18"/>
                    <a:pt x="1" y="20"/>
                  </a:cubicBezTo>
                  <a:cubicBezTo>
                    <a:pt x="0" y="22"/>
                    <a:pt x="1" y="24"/>
                    <a:pt x="3" y="2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7"/>
                    <a:pt x="26" y="97"/>
                  </a:cubicBezTo>
                  <a:cubicBezTo>
                    <a:pt x="26" y="99"/>
                    <a:pt x="28" y="102"/>
                    <a:pt x="30" y="102"/>
                  </a:cubicBezTo>
                  <a:cubicBezTo>
                    <a:pt x="33" y="102"/>
                    <a:pt x="35" y="100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1"/>
                    <a:pt x="35" y="49"/>
                    <a:pt x="37" y="49"/>
                  </a:cubicBezTo>
                  <a:cubicBezTo>
                    <a:pt x="39" y="49"/>
                    <a:pt x="40" y="51"/>
                    <a:pt x="40" y="53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100"/>
                    <a:pt x="42" y="102"/>
                    <a:pt x="44" y="102"/>
                  </a:cubicBezTo>
                  <a:cubicBezTo>
                    <a:pt x="47" y="102"/>
                    <a:pt x="49" y="99"/>
                    <a:pt x="49" y="97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4" y="24"/>
                    <a:pt x="75" y="22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14" name="Freeform 19"/>
            <p:cNvSpPr/>
            <p:nvPr/>
          </p:nvSpPr>
          <p:spPr bwMode="auto">
            <a:xfrm>
              <a:off x="7316599" y="861759"/>
              <a:ext cx="489538" cy="1386108"/>
            </a:xfrm>
            <a:custGeom>
              <a:avLst/>
              <a:gdLst>
                <a:gd name="T0" fmla="*/ 66 w 75"/>
                <a:gd name="T1" fmla="*/ 0 h 213"/>
                <a:gd name="T2" fmla="*/ 66 w 75"/>
                <a:gd name="T3" fmla="*/ 153 h 213"/>
                <a:gd name="T4" fmla="*/ 0 w 75"/>
                <a:gd name="T5" fmla="*/ 206 h 213"/>
                <a:gd name="T6" fmla="*/ 6 w 75"/>
                <a:gd name="T7" fmla="*/ 213 h 213"/>
                <a:gd name="T8" fmla="*/ 75 w 75"/>
                <a:gd name="T9" fmla="*/ 157 h 213"/>
                <a:gd name="T10" fmla="*/ 75 w 75"/>
                <a:gd name="T11" fmla="*/ 0 h 213"/>
                <a:gd name="T12" fmla="*/ 66 w 75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13">
                  <a:moveTo>
                    <a:pt x="66" y="0"/>
                  </a:moveTo>
                  <a:cubicBezTo>
                    <a:pt x="66" y="153"/>
                    <a:pt x="66" y="153"/>
                    <a:pt x="66" y="15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8"/>
                    <a:pt x="5" y="210"/>
                    <a:pt x="6" y="213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15" name="Freeform 279"/>
            <p:cNvSpPr/>
            <p:nvPr/>
          </p:nvSpPr>
          <p:spPr bwMode="auto">
            <a:xfrm>
              <a:off x="7586120" y="567485"/>
              <a:ext cx="376780" cy="429033"/>
            </a:xfrm>
            <a:custGeom>
              <a:avLst/>
              <a:gdLst>
                <a:gd name="T0" fmla="*/ 0 w 137"/>
                <a:gd name="T1" fmla="*/ 156 h 156"/>
                <a:gd name="T2" fmla="*/ 68 w 137"/>
                <a:gd name="T3" fmla="*/ 0 h 156"/>
                <a:gd name="T4" fmla="*/ 137 w 137"/>
                <a:gd name="T5" fmla="*/ 154 h 156"/>
                <a:gd name="T6" fmla="*/ 0 w 13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6">
                  <a:moveTo>
                    <a:pt x="0" y="156"/>
                  </a:moveTo>
                  <a:lnTo>
                    <a:pt x="68" y="0"/>
                  </a:lnTo>
                  <a:lnTo>
                    <a:pt x="137" y="154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8716" name="文本框 143"/>
          <p:cNvSpPr txBox="1"/>
          <p:nvPr/>
        </p:nvSpPr>
        <p:spPr>
          <a:xfrm>
            <a:off x="7916863" y="1100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sz="2000" b="1" noProof="1">
                <a:solidFill>
                  <a:schemeClr val="accent4"/>
                </a:solidFill>
                <a:latin typeface="Arial" panose="020B0604020202020204"/>
                <a:ea typeface="Calibri" panose="020F0502020204030204" pitchFamily="34" charset="0"/>
              </a:rPr>
              <a:t>Development</a:t>
            </a:r>
          </a:p>
        </p:txBody>
      </p:sp>
      <p:sp>
        <p:nvSpPr>
          <p:cNvPr id="1048717" name="文本框 144"/>
          <p:cNvSpPr txBox="1"/>
          <p:nvPr/>
        </p:nvSpPr>
        <p:spPr>
          <a:xfrm>
            <a:off x="7916863" y="1403350"/>
            <a:ext cx="3376612" cy="115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Before the end we will learn a programming language PHP with its’ OOP.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18" name="文本框 145"/>
          <p:cNvSpPr txBox="1"/>
          <p:nvPr/>
        </p:nvSpPr>
        <p:spPr>
          <a:xfrm>
            <a:off x="7261225" y="309880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sz="2000" b="1" noProof="1">
                <a:solidFill>
                  <a:schemeClr val="accent4"/>
                </a:solidFill>
                <a:latin typeface="Arial" panose="020B0604020202020204"/>
                <a:ea typeface="Calibri" panose="020F0502020204030204" pitchFamily="34" charset="0"/>
              </a:rPr>
              <a:t>Learning Javascript</a:t>
            </a:r>
          </a:p>
        </p:txBody>
      </p:sp>
      <p:sp>
        <p:nvSpPr>
          <p:cNvPr id="1048719" name="文本框 146"/>
          <p:cNvSpPr txBox="1"/>
          <p:nvPr/>
        </p:nvSpPr>
        <p:spPr>
          <a:xfrm>
            <a:off x="7261225" y="3402013"/>
            <a:ext cx="4032250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err="1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Javascript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 help us to build a website interactive and charming.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20" name="文本框 147"/>
          <p:cNvSpPr txBox="1"/>
          <p:nvPr/>
        </p:nvSpPr>
        <p:spPr>
          <a:xfrm>
            <a:off x="6269038" y="480060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sz="2000" b="1" noProof="1">
                <a:solidFill>
                  <a:schemeClr val="accent4"/>
                </a:solidFill>
                <a:latin typeface="Arial" panose="020B0604020202020204"/>
                <a:ea typeface="Calibri" panose="020F0502020204030204" pitchFamily="34" charset="0"/>
              </a:rPr>
              <a:t>Start with HTML</a:t>
            </a:r>
          </a:p>
        </p:txBody>
      </p:sp>
      <p:sp>
        <p:nvSpPr>
          <p:cNvPr id="1048721" name="文本框 148"/>
          <p:cNvSpPr txBox="1"/>
          <p:nvPr/>
        </p:nvSpPr>
        <p:spPr>
          <a:xfrm>
            <a:off x="6269038" y="5103813"/>
            <a:ext cx="5024437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We will start html and style for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css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. Then Finish our designing part with JS.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22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23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24" name="AutoShape 94"/>
          <p:cNvSpPr>
            <a:spLocks noChangeAspect="1" noTextEdit="1"/>
          </p:cNvSpPr>
          <p:nvPr/>
        </p:nvSpPr>
        <p:spPr>
          <a:xfrm>
            <a:off x="1273175" y="1470025"/>
            <a:ext cx="4308475" cy="3733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725" name="Freeform 97"/>
          <p:cNvSpPr/>
          <p:nvPr/>
        </p:nvSpPr>
        <p:spPr bwMode="auto">
          <a:xfrm>
            <a:off x="991235" y="1531620"/>
            <a:ext cx="3314700" cy="2886075"/>
          </a:xfrm>
          <a:custGeom>
            <a:avLst/>
            <a:gdLst>
              <a:gd name="T0" fmla="*/ 1133 w 1133"/>
              <a:gd name="T1" fmla="*/ 835 h 987"/>
              <a:gd name="T2" fmla="*/ 937 w 1133"/>
              <a:gd name="T3" fmla="*/ 709 h 987"/>
              <a:gd name="T4" fmla="*/ 987 w 1133"/>
              <a:gd name="T5" fmla="*/ 493 h 987"/>
              <a:gd name="T6" fmla="*/ 493 w 1133"/>
              <a:gd name="T7" fmla="*/ 0 h 987"/>
              <a:gd name="T8" fmla="*/ 0 w 1133"/>
              <a:gd name="T9" fmla="*/ 493 h 987"/>
              <a:gd name="T10" fmla="*/ 493 w 1133"/>
              <a:gd name="T11" fmla="*/ 987 h 987"/>
              <a:gd name="T12" fmla="*/ 849 w 1133"/>
              <a:gd name="T13" fmla="*/ 835 h 987"/>
              <a:gd name="T14" fmla="*/ 1133 w 1133"/>
              <a:gd name="T15" fmla="*/ 835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3" h="987">
                <a:moveTo>
                  <a:pt x="1133" y="835"/>
                </a:moveTo>
                <a:cubicBezTo>
                  <a:pt x="937" y="709"/>
                  <a:pt x="937" y="709"/>
                  <a:pt x="937" y="709"/>
                </a:cubicBezTo>
                <a:cubicBezTo>
                  <a:pt x="969" y="644"/>
                  <a:pt x="987" y="571"/>
                  <a:pt x="987" y="493"/>
                </a:cubicBezTo>
                <a:cubicBezTo>
                  <a:pt x="987" y="221"/>
                  <a:pt x="766" y="0"/>
                  <a:pt x="493" y="0"/>
                </a:cubicBezTo>
                <a:cubicBezTo>
                  <a:pt x="221" y="0"/>
                  <a:pt x="0" y="221"/>
                  <a:pt x="0" y="493"/>
                </a:cubicBezTo>
                <a:cubicBezTo>
                  <a:pt x="0" y="766"/>
                  <a:pt x="221" y="987"/>
                  <a:pt x="493" y="987"/>
                </a:cubicBezTo>
                <a:cubicBezTo>
                  <a:pt x="633" y="987"/>
                  <a:pt x="759" y="928"/>
                  <a:pt x="849" y="835"/>
                </a:cubicBezTo>
                <a:lnTo>
                  <a:pt x="1133" y="835"/>
                </a:lnTo>
                <a:close/>
              </a:path>
            </a:pathLst>
          </a:custGeom>
          <a:solidFill>
            <a:schemeClr val="accent4"/>
          </a:solidFill>
          <a:ln w="60325" cap="flat">
            <a:solidFill>
              <a:srgbClr val="FFFFFF"/>
            </a:soli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grpSp>
        <p:nvGrpSpPr>
          <p:cNvPr id="58" name="组合 4"/>
          <p:cNvGrpSpPr/>
          <p:nvPr/>
        </p:nvGrpSpPr>
        <p:grpSpPr>
          <a:xfrm>
            <a:off x="1396683" y="2233929"/>
            <a:ext cx="1581459" cy="1306143"/>
            <a:chOff x="1243684" y="2287038"/>
            <a:chExt cx="1581429" cy="1305458"/>
          </a:xfrm>
        </p:grpSpPr>
        <p:sp>
          <p:nvSpPr>
            <p:cNvPr id="1048726" name="文本框 154"/>
            <p:cNvSpPr txBox="1"/>
            <p:nvPr/>
          </p:nvSpPr>
          <p:spPr>
            <a:xfrm>
              <a:off x="1466714" y="2287038"/>
              <a:ext cx="1151256" cy="8305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Our</a:t>
              </a:r>
              <a:endParaRPr lang="zh-CN" altLang="en-US" sz="4800" b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727" name="文本框 1076"/>
            <p:cNvSpPr txBox="1"/>
            <p:nvPr/>
          </p:nvSpPr>
          <p:spPr>
            <a:xfrm>
              <a:off x="1243684" y="3100311"/>
              <a:ext cx="1581429" cy="492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6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 Roadmap</a:t>
              </a:r>
              <a:endParaRPr lang="zh-CN" altLang="en-US" sz="2600" b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</p:txBody>
        </p:sp>
      </p:grpSp>
      <p:sp>
        <p:nvSpPr>
          <p:cNvPr id="1048728" name="文本框 5"/>
          <p:cNvSpPr txBox="1"/>
          <p:nvPr/>
        </p:nvSpPr>
        <p:spPr>
          <a:xfrm>
            <a:off x="1216025" y="242888"/>
            <a:ext cx="160505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</a:rPr>
              <a:t>Roadmap</a:t>
            </a:r>
          </a:p>
        </p:txBody>
      </p:sp>
      <p:sp>
        <p:nvSpPr>
          <p:cNvPr id="1048729" name="等腰三角形 6"/>
          <p:cNvSpPr/>
          <p:nvPr/>
        </p:nvSpPr>
        <p:spPr>
          <a:xfrm rot="2805906">
            <a:off x="439738" y="-17462"/>
            <a:ext cx="801688" cy="773113"/>
          </a:xfrm>
          <a:prstGeom prst="triangle">
            <a:avLst>
              <a:gd name="adj" fmla="val 687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730" name="文本框 7"/>
          <p:cNvSpPr txBox="1"/>
          <p:nvPr/>
        </p:nvSpPr>
        <p:spPr>
          <a:xfrm>
            <a:off x="588963" y="242888"/>
            <a:ext cx="401638" cy="522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1</a:t>
            </a:r>
            <a:endParaRPr lang="en-US" altLang="zh-CN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6" grpId="0"/>
      <p:bldP spid="1048717" grpId="0"/>
      <p:bldP spid="1048718" grpId="0"/>
      <p:bldP spid="1048719" grpId="0"/>
      <p:bldP spid="1048720" grpId="0"/>
      <p:bldP spid="1048721" grpId="0"/>
      <p:bldP spid="10487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731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732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3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4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5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6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7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8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39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40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41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42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43" name="文本框 265"/>
          <p:cNvSpPr txBox="1"/>
          <p:nvPr/>
        </p:nvSpPr>
        <p:spPr>
          <a:xfrm>
            <a:off x="8023225" y="952500"/>
            <a:ext cx="3375025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Instructor, Programmer, Bug Fixer any many more. 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44" name="文本框 266"/>
          <p:cNvSpPr txBox="1"/>
          <p:nvPr/>
        </p:nvSpPr>
        <p:spPr>
          <a:xfrm>
            <a:off x="8422888" y="3577454"/>
            <a:ext cx="3375025" cy="15240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Remote Developer for foreign company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: here is a huge opportunity to be a remote developer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45" name="文本框 267"/>
          <p:cNvSpPr txBox="1"/>
          <p:nvPr/>
        </p:nvSpPr>
        <p:spPr>
          <a:xfrm>
            <a:off x="188302" y="4992529"/>
            <a:ext cx="4320470" cy="115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Freelance Developer: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you can invest your skills any of a freelancing marketplace and earn.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746" name="文本框 268"/>
          <p:cNvSpPr txBox="1"/>
          <p:nvPr/>
        </p:nvSpPr>
        <p:spPr>
          <a:xfrm>
            <a:off x="865187" y="1189038"/>
            <a:ext cx="3334721" cy="115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Web Designing or Development job: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a developer can earn money by doing this for first option.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grpSp>
        <p:nvGrpSpPr>
          <p:cNvPr id="61" name="组合 255"/>
          <p:cNvGrpSpPr/>
          <p:nvPr/>
        </p:nvGrpSpPr>
        <p:grpSpPr>
          <a:xfrm>
            <a:off x="3783013" y="1212850"/>
            <a:ext cx="4507605" cy="4743450"/>
            <a:chOff x="3449638" y="520700"/>
            <a:chExt cx="5166519" cy="5435601"/>
          </a:xfrm>
        </p:grpSpPr>
        <p:sp>
          <p:nvSpPr>
            <p:cNvPr id="1048750" name="AutoShape 184"/>
            <p:cNvSpPr>
              <a:spLocks noChangeAspect="1" noTextEdit="1"/>
            </p:cNvSpPr>
            <p:nvPr/>
          </p:nvSpPr>
          <p:spPr>
            <a:xfrm>
              <a:off x="3449638" y="523875"/>
              <a:ext cx="5162550" cy="5429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62" name="组合 1214"/>
            <p:cNvGrpSpPr/>
            <p:nvPr/>
          </p:nvGrpSpPr>
          <p:grpSpPr>
            <a:xfrm>
              <a:off x="8197057" y="3377356"/>
              <a:ext cx="419100" cy="501650"/>
              <a:chOff x="8197057" y="3377356"/>
              <a:chExt cx="419100" cy="501650"/>
            </a:xfrm>
          </p:grpSpPr>
          <p:sp>
            <p:nvSpPr>
              <p:cNvPr id="1048751" name="Freeform 186"/>
              <p:cNvSpPr>
                <a:spLocks noEditPoints="1"/>
              </p:cNvSpPr>
              <p:nvPr/>
            </p:nvSpPr>
            <p:spPr>
              <a:xfrm>
                <a:off x="8197057" y="3377356"/>
                <a:ext cx="419100" cy="501650"/>
              </a:xfrm>
              <a:custGeom>
                <a:avLst/>
                <a:gdLst/>
                <a:ahLst/>
                <a:cxnLst>
                  <a:cxn ang="0">
                    <a:pos x="209550" y="0"/>
                  </a:cxn>
                  <a:cxn ang="0">
                    <a:pos x="0" y="208820"/>
                  </a:cxn>
                  <a:cxn ang="0">
                    <a:pos x="52989" y="348034"/>
                  </a:cxn>
                  <a:cxn ang="0">
                    <a:pos x="52989" y="348034"/>
                  </a:cxn>
                  <a:cxn ang="0">
                    <a:pos x="55398" y="348034"/>
                  </a:cxn>
                  <a:cxn ang="0">
                    <a:pos x="62624" y="357635"/>
                  </a:cxn>
                  <a:cxn ang="0">
                    <a:pos x="110796" y="417641"/>
                  </a:cxn>
                  <a:cxn ang="0">
                    <a:pos x="173420" y="501650"/>
                  </a:cxn>
                  <a:cxn ang="0">
                    <a:pos x="204732" y="501650"/>
                  </a:cxn>
                  <a:cxn ang="0">
                    <a:pos x="214367" y="501650"/>
                  </a:cxn>
                  <a:cxn ang="0">
                    <a:pos x="245679" y="501650"/>
                  </a:cxn>
                  <a:cxn ang="0">
                    <a:pos x="305894" y="417641"/>
                  </a:cxn>
                  <a:cxn ang="0">
                    <a:pos x="354067" y="360035"/>
                  </a:cxn>
                  <a:cxn ang="0">
                    <a:pos x="419100" y="208820"/>
                  </a:cxn>
                  <a:cxn ang="0">
                    <a:pos x="209550" y="0"/>
                  </a:cxn>
                  <a:cxn ang="0">
                    <a:pos x="286625" y="300029"/>
                  </a:cxn>
                  <a:cxn ang="0">
                    <a:pos x="262539" y="336033"/>
                  </a:cxn>
                  <a:cxn ang="0">
                    <a:pos x="228818" y="384038"/>
                  </a:cxn>
                  <a:cxn ang="0">
                    <a:pos x="211958" y="384038"/>
                  </a:cxn>
                  <a:cxn ang="0">
                    <a:pos x="207141" y="384038"/>
                  </a:cxn>
                  <a:cxn ang="0">
                    <a:pos x="190281" y="384038"/>
                  </a:cxn>
                  <a:cxn ang="0">
                    <a:pos x="156560" y="336033"/>
                  </a:cxn>
                  <a:cxn ang="0">
                    <a:pos x="130065" y="300029"/>
                  </a:cxn>
                  <a:cxn ang="0">
                    <a:pos x="125248" y="295229"/>
                  </a:cxn>
                  <a:cxn ang="0">
                    <a:pos x="125248" y="295229"/>
                  </a:cxn>
                  <a:cxn ang="0">
                    <a:pos x="125248" y="295229"/>
                  </a:cxn>
                  <a:cxn ang="0">
                    <a:pos x="96344" y="213621"/>
                  </a:cxn>
                  <a:cxn ang="0">
                    <a:pos x="209550" y="93609"/>
                  </a:cxn>
                  <a:cxn ang="0">
                    <a:pos x="322755" y="213621"/>
                  </a:cxn>
                  <a:cxn ang="0">
                    <a:pos x="286625" y="300029"/>
                  </a:cxn>
                </a:cxnLst>
                <a:rect l="0" t="0" r="r" b="b"/>
                <a:pathLst>
                  <a:path w="174" h="209">
                    <a:moveTo>
                      <a:pt x="87" y="0"/>
                    </a:moveTo>
                    <a:cubicBezTo>
                      <a:pt x="39" y="0"/>
                      <a:pt x="0" y="39"/>
                      <a:pt x="0" y="87"/>
                    </a:cubicBezTo>
                    <a:cubicBezTo>
                      <a:pt x="0" y="109"/>
                      <a:pt x="8" y="129"/>
                      <a:pt x="22" y="145"/>
                    </a:cubicBezTo>
                    <a:cubicBezTo>
                      <a:pt x="22" y="145"/>
                      <a:pt x="22" y="145"/>
                      <a:pt x="22" y="145"/>
                    </a:cubicBezTo>
                    <a:cubicBezTo>
                      <a:pt x="22" y="145"/>
                      <a:pt x="22" y="145"/>
                      <a:pt x="23" y="145"/>
                    </a:cubicBezTo>
                    <a:cubicBezTo>
                      <a:pt x="24" y="146"/>
                      <a:pt x="25" y="148"/>
                      <a:pt x="26" y="149"/>
                    </a:cubicBezTo>
                    <a:cubicBezTo>
                      <a:pt x="32" y="154"/>
                      <a:pt x="40" y="164"/>
                      <a:pt x="46" y="174"/>
                    </a:cubicBezTo>
                    <a:cubicBezTo>
                      <a:pt x="55" y="188"/>
                      <a:pt x="51" y="209"/>
                      <a:pt x="72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9" y="209"/>
                      <a:pt x="89" y="209"/>
                      <a:pt x="89" y="209"/>
                    </a:cubicBezTo>
                    <a:cubicBezTo>
                      <a:pt x="102" y="209"/>
                      <a:pt x="102" y="209"/>
                      <a:pt x="102" y="209"/>
                    </a:cubicBezTo>
                    <a:cubicBezTo>
                      <a:pt x="123" y="209"/>
                      <a:pt x="118" y="188"/>
                      <a:pt x="127" y="174"/>
                    </a:cubicBezTo>
                    <a:cubicBezTo>
                      <a:pt x="133" y="165"/>
                      <a:pt x="142" y="155"/>
                      <a:pt x="147" y="150"/>
                    </a:cubicBezTo>
                    <a:cubicBezTo>
                      <a:pt x="164" y="134"/>
                      <a:pt x="174" y="111"/>
                      <a:pt x="174" y="87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119" y="125"/>
                    </a:moveTo>
                    <a:cubicBezTo>
                      <a:pt x="117" y="129"/>
                      <a:pt x="112" y="134"/>
                      <a:pt x="109" y="140"/>
                    </a:cubicBezTo>
                    <a:cubicBezTo>
                      <a:pt x="104" y="148"/>
                      <a:pt x="106" y="160"/>
                      <a:pt x="95" y="160"/>
                    </a:cubicBezTo>
                    <a:cubicBezTo>
                      <a:pt x="88" y="160"/>
                      <a:pt x="88" y="160"/>
                      <a:pt x="88" y="16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67" y="160"/>
                      <a:pt x="70" y="148"/>
                      <a:pt x="65" y="140"/>
                    </a:cubicBezTo>
                    <a:cubicBezTo>
                      <a:pt x="62" y="134"/>
                      <a:pt x="57" y="128"/>
                      <a:pt x="54" y="125"/>
                    </a:cubicBezTo>
                    <a:cubicBezTo>
                      <a:pt x="53" y="124"/>
                      <a:pt x="53" y="124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44" y="114"/>
                      <a:pt x="40" y="102"/>
                      <a:pt x="40" y="89"/>
                    </a:cubicBezTo>
                    <a:cubicBezTo>
                      <a:pt x="40" y="62"/>
                      <a:pt x="61" y="39"/>
                      <a:pt x="87" y="39"/>
                    </a:cubicBezTo>
                    <a:cubicBezTo>
                      <a:pt x="113" y="39"/>
                      <a:pt x="134" y="62"/>
                      <a:pt x="134" y="89"/>
                    </a:cubicBezTo>
                    <a:cubicBezTo>
                      <a:pt x="134" y="103"/>
                      <a:pt x="128" y="116"/>
                      <a:pt x="119" y="125"/>
                    </a:cubicBezTo>
                    <a:close/>
                  </a:path>
                </a:pathLst>
              </a:custGeom>
              <a:solidFill>
                <a:srgbClr val="F15A29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ea typeface="Calibri" panose="020F0502020204030204" pitchFamily="34" charset="0"/>
                </a:endParaRPr>
              </a:p>
            </p:txBody>
          </p:sp>
          <p:sp>
            <p:nvSpPr>
              <p:cNvPr id="1048752" name="Freeform 187"/>
              <p:cNvSpPr/>
              <p:nvPr/>
            </p:nvSpPr>
            <p:spPr>
              <a:xfrm>
                <a:off x="8335963" y="3622675"/>
                <a:ext cx="139700" cy="31750"/>
              </a:xfrm>
              <a:custGeom>
                <a:avLst/>
                <a:gdLst/>
                <a:ahLst/>
                <a:cxnLst>
                  <a:cxn ang="0">
                    <a:pos x="139700" y="17096"/>
                  </a:cxn>
                  <a:cxn ang="0">
                    <a:pos x="122839" y="31750"/>
                  </a:cxn>
                  <a:cxn ang="0">
                    <a:pos x="14451" y="31750"/>
                  </a:cxn>
                  <a:cxn ang="0">
                    <a:pos x="0" y="17096"/>
                  </a:cxn>
                  <a:cxn ang="0">
                    <a:pos x="0" y="14653"/>
                  </a:cxn>
                  <a:cxn ang="0">
                    <a:pos x="14451" y="0"/>
                  </a:cxn>
                  <a:cxn ang="0">
                    <a:pos x="122839" y="0"/>
                  </a:cxn>
                  <a:cxn ang="0">
                    <a:pos x="139700" y="14653"/>
                  </a:cxn>
                  <a:cxn ang="0">
                    <a:pos x="139700" y="17096"/>
                  </a:cxn>
                </a:cxnLst>
                <a:rect l="0" t="0" r="r" b="b"/>
                <a:pathLst>
                  <a:path w="58" h="13">
                    <a:moveTo>
                      <a:pt x="58" y="7"/>
                    </a:moveTo>
                    <a:cubicBezTo>
                      <a:pt x="58" y="10"/>
                      <a:pt x="55" y="13"/>
                      <a:pt x="5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5" y="0"/>
                      <a:pt x="58" y="3"/>
                      <a:pt x="58" y="6"/>
                    </a:cubicBez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F15A29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ea typeface="Calibri" panose="020F0502020204030204" pitchFamily="34" charset="0"/>
                </a:endParaRPr>
              </a:p>
            </p:txBody>
          </p:sp>
          <p:sp>
            <p:nvSpPr>
              <p:cNvPr id="1048753" name="Freeform 188"/>
              <p:cNvSpPr/>
              <p:nvPr/>
            </p:nvSpPr>
            <p:spPr>
              <a:xfrm>
                <a:off x="8335963" y="3660775"/>
                <a:ext cx="139700" cy="31750"/>
              </a:xfrm>
              <a:custGeom>
                <a:avLst/>
                <a:gdLst/>
                <a:ahLst/>
                <a:cxnLst>
                  <a:cxn ang="0">
                    <a:pos x="139700" y="17096"/>
                  </a:cxn>
                  <a:cxn ang="0">
                    <a:pos x="122839" y="31750"/>
                  </a:cxn>
                  <a:cxn ang="0">
                    <a:pos x="14451" y="31750"/>
                  </a:cxn>
                  <a:cxn ang="0">
                    <a:pos x="0" y="17096"/>
                  </a:cxn>
                  <a:cxn ang="0">
                    <a:pos x="0" y="17096"/>
                  </a:cxn>
                  <a:cxn ang="0">
                    <a:pos x="14451" y="0"/>
                  </a:cxn>
                  <a:cxn ang="0">
                    <a:pos x="122839" y="0"/>
                  </a:cxn>
                  <a:cxn ang="0">
                    <a:pos x="139700" y="17096"/>
                  </a:cxn>
                </a:cxnLst>
                <a:rect l="0" t="0" r="r" b="b"/>
                <a:pathLst>
                  <a:path w="58" h="13">
                    <a:moveTo>
                      <a:pt x="58" y="7"/>
                    </a:moveTo>
                    <a:cubicBezTo>
                      <a:pt x="58" y="10"/>
                      <a:pt x="55" y="13"/>
                      <a:pt x="5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5" y="0"/>
                      <a:pt x="58" y="3"/>
                      <a:pt x="58" y="7"/>
                    </a:cubicBezTo>
                    <a:close/>
                  </a:path>
                </a:pathLst>
              </a:custGeom>
              <a:solidFill>
                <a:srgbClr val="F15A29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ea typeface="Calibri" panose="020F0502020204030204" pitchFamily="34" charset="0"/>
                </a:endParaRPr>
              </a:p>
            </p:txBody>
          </p:sp>
          <p:sp>
            <p:nvSpPr>
              <p:cNvPr id="1048754" name="Oval 189"/>
              <p:cNvSpPr/>
              <p:nvPr/>
            </p:nvSpPr>
            <p:spPr>
              <a:xfrm>
                <a:off x="8369301" y="3665538"/>
                <a:ext cx="69850" cy="57150"/>
              </a:xfrm>
              <a:prstGeom prst="ellipse">
                <a:avLst/>
              </a:prstGeom>
              <a:solidFill>
                <a:srgbClr val="F15A29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endParaRPr lang="zh-CN" altLang="en-US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048755" name="Freeform 190"/>
            <p:cNvSpPr>
              <a:spLocks noEditPoints="1"/>
            </p:cNvSpPr>
            <p:nvPr/>
          </p:nvSpPr>
          <p:spPr>
            <a:xfrm>
              <a:off x="7623176" y="520700"/>
              <a:ext cx="257175" cy="477838"/>
            </a:xfrm>
            <a:custGeom>
              <a:avLst/>
              <a:gdLst/>
              <a:ahLst/>
              <a:cxnLst>
                <a:cxn ang="0">
                  <a:pos x="257175" y="319359"/>
                </a:cxn>
                <a:cxn ang="0">
                  <a:pos x="247560" y="355377"/>
                </a:cxn>
                <a:cxn ang="0">
                  <a:pos x="228332" y="388993"/>
                </a:cxn>
                <a:cxn ang="0">
                  <a:pos x="194683" y="415406"/>
                </a:cxn>
                <a:cxn ang="0">
                  <a:pos x="149017" y="434616"/>
                </a:cxn>
                <a:cxn ang="0">
                  <a:pos x="149017" y="477838"/>
                </a:cxn>
                <a:cxn ang="0">
                  <a:pos x="117771" y="477838"/>
                </a:cxn>
                <a:cxn ang="0">
                  <a:pos x="117771" y="437017"/>
                </a:cxn>
                <a:cxn ang="0">
                  <a:pos x="112964" y="437017"/>
                </a:cxn>
                <a:cxn ang="0">
                  <a:pos x="110561" y="437017"/>
                </a:cxn>
                <a:cxn ang="0">
                  <a:pos x="76912" y="437017"/>
                </a:cxn>
                <a:cxn ang="0">
                  <a:pos x="48070" y="429814"/>
                </a:cxn>
                <a:cxn ang="0">
                  <a:pos x="24035" y="420209"/>
                </a:cxn>
                <a:cxn ang="0">
                  <a:pos x="0" y="410604"/>
                </a:cxn>
                <a:cxn ang="0">
                  <a:pos x="16824" y="352975"/>
                </a:cxn>
                <a:cxn ang="0">
                  <a:pos x="36052" y="362580"/>
                </a:cxn>
                <a:cxn ang="0">
                  <a:pos x="62491" y="374586"/>
                </a:cxn>
                <a:cxn ang="0">
                  <a:pos x="88929" y="384191"/>
                </a:cxn>
                <a:cxn ang="0">
                  <a:pos x="117771" y="388993"/>
                </a:cxn>
                <a:cxn ang="0">
                  <a:pos x="117771" y="266532"/>
                </a:cxn>
                <a:cxn ang="0">
                  <a:pos x="79315" y="252125"/>
                </a:cxn>
                <a:cxn ang="0">
                  <a:pos x="45666" y="228113"/>
                </a:cxn>
                <a:cxn ang="0">
                  <a:pos x="21631" y="194496"/>
                </a:cxn>
                <a:cxn ang="0">
                  <a:pos x="12017" y="144071"/>
                </a:cxn>
                <a:cxn ang="0">
                  <a:pos x="19228" y="115257"/>
                </a:cxn>
                <a:cxn ang="0">
                  <a:pos x="40859" y="84041"/>
                </a:cxn>
                <a:cxn ang="0">
                  <a:pos x="72105" y="57628"/>
                </a:cxn>
                <a:cxn ang="0">
                  <a:pos x="117771" y="40820"/>
                </a:cxn>
                <a:cxn ang="0">
                  <a:pos x="117771" y="0"/>
                </a:cxn>
                <a:cxn ang="0">
                  <a:pos x="149017" y="0"/>
                </a:cxn>
                <a:cxn ang="0">
                  <a:pos x="149017" y="38419"/>
                </a:cxn>
                <a:cxn ang="0">
                  <a:pos x="149017" y="38419"/>
                </a:cxn>
                <a:cxn ang="0">
                  <a:pos x="197087" y="40820"/>
                </a:cxn>
                <a:cxn ang="0">
                  <a:pos x="240350" y="48023"/>
                </a:cxn>
                <a:cxn ang="0">
                  <a:pos x="228332" y="105652"/>
                </a:cxn>
                <a:cxn ang="0">
                  <a:pos x="187473" y="93646"/>
                </a:cxn>
                <a:cxn ang="0">
                  <a:pos x="149017" y="88844"/>
                </a:cxn>
                <a:cxn ang="0">
                  <a:pos x="149017" y="194496"/>
                </a:cxn>
                <a:cxn ang="0">
                  <a:pos x="187473" y="211305"/>
                </a:cxn>
                <a:cxn ang="0">
                  <a:pos x="221122" y="232916"/>
                </a:cxn>
                <a:cxn ang="0">
                  <a:pos x="245157" y="266532"/>
                </a:cxn>
                <a:cxn ang="0">
                  <a:pos x="257175" y="319359"/>
                </a:cxn>
                <a:cxn ang="0">
                  <a:pos x="79315" y="134466"/>
                </a:cxn>
                <a:cxn ang="0">
                  <a:pos x="88929" y="160880"/>
                </a:cxn>
                <a:cxn ang="0">
                  <a:pos x="117771" y="180089"/>
                </a:cxn>
                <a:cxn ang="0">
                  <a:pos x="117771" y="88844"/>
                </a:cxn>
                <a:cxn ang="0">
                  <a:pos x="93736" y="96047"/>
                </a:cxn>
                <a:cxn ang="0">
                  <a:pos x="81719" y="110455"/>
                </a:cxn>
                <a:cxn ang="0">
                  <a:pos x="79315" y="134466"/>
                </a:cxn>
                <a:cxn ang="0">
                  <a:pos x="189876" y="328963"/>
                </a:cxn>
                <a:cxn ang="0">
                  <a:pos x="177859" y="300149"/>
                </a:cxn>
                <a:cxn ang="0">
                  <a:pos x="149017" y="280939"/>
                </a:cxn>
                <a:cxn ang="0">
                  <a:pos x="149017" y="386592"/>
                </a:cxn>
                <a:cxn ang="0">
                  <a:pos x="161034" y="384191"/>
                </a:cxn>
                <a:cxn ang="0">
                  <a:pos x="170648" y="379388"/>
                </a:cxn>
                <a:cxn ang="0">
                  <a:pos x="182666" y="362580"/>
                </a:cxn>
                <a:cxn ang="0">
                  <a:pos x="189876" y="328963"/>
                </a:cxn>
              </a:cxnLst>
              <a:rect l="0" t="0" r="r" b="b"/>
              <a:pathLst>
                <a:path w="107" h="199">
                  <a:moveTo>
                    <a:pt x="107" y="133"/>
                  </a:moveTo>
                  <a:cubicBezTo>
                    <a:pt x="107" y="138"/>
                    <a:pt x="106" y="143"/>
                    <a:pt x="103" y="148"/>
                  </a:cubicBezTo>
                  <a:cubicBezTo>
                    <a:pt x="101" y="153"/>
                    <a:pt x="98" y="157"/>
                    <a:pt x="95" y="162"/>
                  </a:cubicBezTo>
                  <a:cubicBezTo>
                    <a:pt x="91" y="166"/>
                    <a:pt x="86" y="170"/>
                    <a:pt x="81" y="173"/>
                  </a:cubicBezTo>
                  <a:cubicBezTo>
                    <a:pt x="75" y="177"/>
                    <a:pt x="69" y="179"/>
                    <a:pt x="62" y="181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8" y="182"/>
                    <a:pt x="48" y="182"/>
                    <a:pt x="47" y="182"/>
                  </a:cubicBezTo>
                  <a:cubicBezTo>
                    <a:pt x="47" y="182"/>
                    <a:pt x="46" y="182"/>
                    <a:pt x="46" y="182"/>
                  </a:cubicBezTo>
                  <a:cubicBezTo>
                    <a:pt x="41" y="182"/>
                    <a:pt x="37" y="182"/>
                    <a:pt x="32" y="182"/>
                  </a:cubicBezTo>
                  <a:cubicBezTo>
                    <a:pt x="28" y="181"/>
                    <a:pt x="24" y="180"/>
                    <a:pt x="20" y="179"/>
                  </a:cubicBezTo>
                  <a:cubicBezTo>
                    <a:pt x="17" y="178"/>
                    <a:pt x="13" y="177"/>
                    <a:pt x="10" y="175"/>
                  </a:cubicBezTo>
                  <a:cubicBezTo>
                    <a:pt x="6" y="174"/>
                    <a:pt x="3" y="172"/>
                    <a:pt x="0" y="171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9" y="148"/>
                    <a:pt x="12" y="149"/>
                    <a:pt x="15" y="151"/>
                  </a:cubicBezTo>
                  <a:cubicBezTo>
                    <a:pt x="19" y="153"/>
                    <a:pt x="22" y="154"/>
                    <a:pt x="26" y="156"/>
                  </a:cubicBezTo>
                  <a:cubicBezTo>
                    <a:pt x="30" y="157"/>
                    <a:pt x="33" y="159"/>
                    <a:pt x="37" y="160"/>
                  </a:cubicBezTo>
                  <a:cubicBezTo>
                    <a:pt x="41" y="161"/>
                    <a:pt x="45" y="161"/>
                    <a:pt x="49" y="162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3" y="109"/>
                    <a:pt x="38" y="107"/>
                    <a:pt x="33" y="105"/>
                  </a:cubicBezTo>
                  <a:cubicBezTo>
                    <a:pt x="28" y="102"/>
                    <a:pt x="23" y="99"/>
                    <a:pt x="19" y="95"/>
                  </a:cubicBezTo>
                  <a:cubicBezTo>
                    <a:pt x="15" y="92"/>
                    <a:pt x="12" y="87"/>
                    <a:pt x="9" y="81"/>
                  </a:cubicBezTo>
                  <a:cubicBezTo>
                    <a:pt x="6" y="76"/>
                    <a:pt x="5" y="69"/>
                    <a:pt x="5" y="60"/>
                  </a:cubicBezTo>
                  <a:cubicBezTo>
                    <a:pt x="5" y="56"/>
                    <a:pt x="6" y="52"/>
                    <a:pt x="8" y="48"/>
                  </a:cubicBezTo>
                  <a:cubicBezTo>
                    <a:pt x="10" y="43"/>
                    <a:pt x="13" y="39"/>
                    <a:pt x="17" y="35"/>
                  </a:cubicBezTo>
                  <a:cubicBezTo>
                    <a:pt x="20" y="31"/>
                    <a:pt x="25" y="27"/>
                    <a:pt x="30" y="24"/>
                  </a:cubicBezTo>
                  <a:cubicBezTo>
                    <a:pt x="36" y="21"/>
                    <a:pt x="42" y="19"/>
                    <a:pt x="49" y="1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9" y="16"/>
                    <a:pt x="76" y="16"/>
                    <a:pt x="82" y="17"/>
                  </a:cubicBezTo>
                  <a:cubicBezTo>
                    <a:pt x="87" y="18"/>
                    <a:pt x="93" y="19"/>
                    <a:pt x="100" y="2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9" y="42"/>
                    <a:pt x="84" y="40"/>
                    <a:pt x="78" y="39"/>
                  </a:cubicBezTo>
                  <a:cubicBezTo>
                    <a:pt x="73" y="38"/>
                    <a:pt x="67" y="37"/>
                    <a:pt x="62" y="37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83"/>
                    <a:pt x="72" y="85"/>
                    <a:pt x="78" y="88"/>
                  </a:cubicBezTo>
                  <a:cubicBezTo>
                    <a:pt x="83" y="90"/>
                    <a:pt x="88" y="93"/>
                    <a:pt x="92" y="97"/>
                  </a:cubicBezTo>
                  <a:cubicBezTo>
                    <a:pt x="96" y="101"/>
                    <a:pt x="100" y="106"/>
                    <a:pt x="102" y="111"/>
                  </a:cubicBezTo>
                  <a:cubicBezTo>
                    <a:pt x="105" y="117"/>
                    <a:pt x="107" y="124"/>
                    <a:pt x="107" y="133"/>
                  </a:cubicBezTo>
                  <a:close/>
                  <a:moveTo>
                    <a:pt x="33" y="56"/>
                  </a:moveTo>
                  <a:cubicBezTo>
                    <a:pt x="33" y="60"/>
                    <a:pt x="34" y="64"/>
                    <a:pt x="37" y="67"/>
                  </a:cubicBezTo>
                  <a:cubicBezTo>
                    <a:pt x="40" y="70"/>
                    <a:pt x="44" y="73"/>
                    <a:pt x="49" y="75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5" y="37"/>
                    <a:pt x="41" y="38"/>
                    <a:pt x="39" y="40"/>
                  </a:cubicBezTo>
                  <a:cubicBezTo>
                    <a:pt x="37" y="41"/>
                    <a:pt x="35" y="43"/>
                    <a:pt x="34" y="46"/>
                  </a:cubicBezTo>
                  <a:cubicBezTo>
                    <a:pt x="33" y="48"/>
                    <a:pt x="33" y="52"/>
                    <a:pt x="33" y="56"/>
                  </a:cubicBezTo>
                  <a:close/>
                  <a:moveTo>
                    <a:pt x="79" y="137"/>
                  </a:moveTo>
                  <a:cubicBezTo>
                    <a:pt x="79" y="132"/>
                    <a:pt x="77" y="128"/>
                    <a:pt x="74" y="125"/>
                  </a:cubicBezTo>
                  <a:cubicBezTo>
                    <a:pt x="71" y="122"/>
                    <a:pt x="67" y="119"/>
                    <a:pt x="62" y="117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4" y="161"/>
                    <a:pt x="65" y="160"/>
                    <a:pt x="67" y="160"/>
                  </a:cubicBezTo>
                  <a:cubicBezTo>
                    <a:pt x="68" y="159"/>
                    <a:pt x="69" y="159"/>
                    <a:pt x="71" y="158"/>
                  </a:cubicBezTo>
                  <a:cubicBezTo>
                    <a:pt x="73" y="157"/>
                    <a:pt x="75" y="155"/>
                    <a:pt x="76" y="151"/>
                  </a:cubicBezTo>
                  <a:cubicBezTo>
                    <a:pt x="78" y="148"/>
                    <a:pt x="79" y="143"/>
                    <a:pt x="79" y="137"/>
                  </a:cubicBezTo>
                  <a:close/>
                </a:path>
              </a:pathLst>
            </a:custGeom>
            <a:solidFill>
              <a:srgbClr val="FF4A4A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  <p:grpSp>
          <p:nvGrpSpPr>
            <p:cNvPr id="63" name="组合 1187"/>
            <p:cNvGrpSpPr/>
            <p:nvPr/>
          </p:nvGrpSpPr>
          <p:grpSpPr>
            <a:xfrm>
              <a:off x="3449638" y="1392238"/>
              <a:ext cx="404813" cy="525463"/>
              <a:chOff x="3449638" y="1392238"/>
              <a:chExt cx="404813" cy="525463"/>
            </a:xfrm>
            <a:solidFill>
              <a:schemeClr val="accent4"/>
            </a:solidFill>
          </p:grpSpPr>
          <p:sp>
            <p:nvSpPr>
              <p:cNvPr id="1048756" name="Freeform 191"/>
              <p:cNvSpPr/>
              <p:nvPr/>
            </p:nvSpPr>
            <p:spPr bwMode="auto">
              <a:xfrm>
                <a:off x="3459163" y="1858963"/>
                <a:ext cx="79375" cy="58738"/>
              </a:xfrm>
              <a:custGeom>
                <a:avLst/>
                <a:gdLst>
                  <a:gd name="T0" fmla="*/ 19 w 33"/>
                  <a:gd name="T1" fmla="*/ 0 h 25"/>
                  <a:gd name="T2" fmla="*/ 15 w 33"/>
                  <a:gd name="T3" fmla="*/ 0 h 25"/>
                  <a:gd name="T4" fmla="*/ 0 w 33"/>
                  <a:gd name="T5" fmla="*/ 9 h 25"/>
                  <a:gd name="T6" fmla="*/ 0 w 33"/>
                  <a:gd name="T7" fmla="*/ 14 h 25"/>
                  <a:gd name="T8" fmla="*/ 15 w 33"/>
                  <a:gd name="T9" fmla="*/ 25 h 25"/>
                  <a:gd name="T10" fmla="*/ 19 w 33"/>
                  <a:gd name="T11" fmla="*/ 25 h 25"/>
                  <a:gd name="T12" fmla="*/ 33 w 33"/>
                  <a:gd name="T13" fmla="*/ 14 h 25"/>
                  <a:gd name="T14" fmla="*/ 33 w 33"/>
                  <a:gd name="T15" fmla="*/ 9 h 25"/>
                  <a:gd name="T16" fmla="*/ 19 w 33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1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0" y="2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0"/>
                      <a:pt x="8" y="25"/>
                      <a:pt x="15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6" y="25"/>
                      <a:pt x="33" y="20"/>
                      <a:pt x="33" y="1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2"/>
                      <a:pt x="26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57" name="Freeform 192"/>
              <p:cNvSpPr/>
              <p:nvPr/>
            </p:nvSpPr>
            <p:spPr bwMode="auto">
              <a:xfrm>
                <a:off x="3543301" y="1785938"/>
                <a:ext cx="71438" cy="131763"/>
              </a:xfrm>
              <a:custGeom>
                <a:avLst/>
                <a:gdLst>
                  <a:gd name="T0" fmla="*/ 16 w 30"/>
                  <a:gd name="T1" fmla="*/ 0 h 55"/>
                  <a:gd name="T2" fmla="*/ 12 w 30"/>
                  <a:gd name="T3" fmla="*/ 0 h 55"/>
                  <a:gd name="T4" fmla="*/ 0 w 30"/>
                  <a:gd name="T5" fmla="*/ 10 h 55"/>
                  <a:gd name="T6" fmla="*/ 0 w 30"/>
                  <a:gd name="T7" fmla="*/ 44 h 55"/>
                  <a:gd name="T8" fmla="*/ 12 w 30"/>
                  <a:gd name="T9" fmla="*/ 55 h 55"/>
                  <a:gd name="T10" fmla="*/ 16 w 30"/>
                  <a:gd name="T11" fmla="*/ 55 h 55"/>
                  <a:gd name="T12" fmla="*/ 30 w 30"/>
                  <a:gd name="T13" fmla="*/ 44 h 55"/>
                  <a:gd name="T14" fmla="*/ 30 w 30"/>
                  <a:gd name="T15" fmla="*/ 10 h 55"/>
                  <a:gd name="T16" fmla="*/ 16 w 3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5">
                    <a:moveTo>
                      <a:pt x="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3"/>
                      <a:pt x="0" y="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0"/>
                      <a:pt x="5" y="55"/>
                      <a:pt x="12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3" y="55"/>
                      <a:pt x="30" y="50"/>
                      <a:pt x="30" y="44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3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58" name="Freeform 193"/>
              <p:cNvSpPr/>
              <p:nvPr/>
            </p:nvSpPr>
            <p:spPr bwMode="auto">
              <a:xfrm>
                <a:off x="3627438" y="1725613"/>
                <a:ext cx="66675" cy="192088"/>
              </a:xfrm>
              <a:custGeom>
                <a:avLst/>
                <a:gdLst>
                  <a:gd name="T0" fmla="*/ 17 w 28"/>
                  <a:gd name="T1" fmla="*/ 0 h 80"/>
                  <a:gd name="T2" fmla="*/ 13 w 28"/>
                  <a:gd name="T3" fmla="*/ 0 h 80"/>
                  <a:gd name="T4" fmla="*/ 0 w 28"/>
                  <a:gd name="T5" fmla="*/ 14 h 80"/>
                  <a:gd name="T6" fmla="*/ 0 w 28"/>
                  <a:gd name="T7" fmla="*/ 68 h 80"/>
                  <a:gd name="T8" fmla="*/ 13 w 28"/>
                  <a:gd name="T9" fmla="*/ 80 h 80"/>
                  <a:gd name="T10" fmla="*/ 17 w 28"/>
                  <a:gd name="T11" fmla="*/ 80 h 80"/>
                  <a:gd name="T12" fmla="*/ 28 w 28"/>
                  <a:gd name="T13" fmla="*/ 68 h 80"/>
                  <a:gd name="T14" fmla="*/ 28 w 28"/>
                  <a:gd name="T15" fmla="*/ 14 h 80"/>
                  <a:gd name="T16" fmla="*/ 17 w 28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80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6" y="80"/>
                      <a:pt x="13" y="80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23" y="80"/>
                      <a:pt x="28" y="75"/>
                      <a:pt x="28" y="68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7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59" name="Freeform 194"/>
              <p:cNvSpPr/>
              <p:nvPr/>
            </p:nvSpPr>
            <p:spPr bwMode="auto">
              <a:xfrm>
                <a:off x="3706813" y="1662113"/>
                <a:ext cx="65088" cy="255588"/>
              </a:xfrm>
              <a:custGeom>
                <a:avLst/>
                <a:gdLst>
                  <a:gd name="T0" fmla="*/ 27 w 27"/>
                  <a:gd name="T1" fmla="*/ 12 h 107"/>
                  <a:gd name="T2" fmla="*/ 15 w 27"/>
                  <a:gd name="T3" fmla="*/ 0 h 107"/>
                  <a:gd name="T4" fmla="*/ 12 w 27"/>
                  <a:gd name="T5" fmla="*/ 0 h 107"/>
                  <a:gd name="T6" fmla="*/ 0 w 27"/>
                  <a:gd name="T7" fmla="*/ 12 h 107"/>
                  <a:gd name="T8" fmla="*/ 0 w 27"/>
                  <a:gd name="T9" fmla="*/ 95 h 107"/>
                  <a:gd name="T10" fmla="*/ 12 w 27"/>
                  <a:gd name="T11" fmla="*/ 107 h 107"/>
                  <a:gd name="T12" fmla="*/ 15 w 27"/>
                  <a:gd name="T13" fmla="*/ 107 h 107"/>
                  <a:gd name="T14" fmla="*/ 27 w 27"/>
                  <a:gd name="T15" fmla="*/ 95 h 107"/>
                  <a:gd name="T16" fmla="*/ 27 w 27"/>
                  <a:gd name="T17" fmla="*/ 1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07">
                    <a:moveTo>
                      <a:pt x="27" y="12"/>
                    </a:moveTo>
                    <a:cubicBezTo>
                      <a:pt x="27" y="5"/>
                      <a:pt x="22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1"/>
                      <a:pt x="5" y="107"/>
                      <a:pt x="12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22" y="107"/>
                      <a:pt x="27" y="101"/>
                      <a:pt x="27" y="95"/>
                    </a:cubicBezTo>
                    <a:lnTo>
                      <a:pt x="27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60" name="Freeform 195"/>
              <p:cNvSpPr/>
              <p:nvPr/>
            </p:nvSpPr>
            <p:spPr bwMode="auto">
              <a:xfrm>
                <a:off x="3790951" y="1589088"/>
                <a:ext cx="63500" cy="328613"/>
              </a:xfrm>
              <a:custGeom>
                <a:avLst/>
                <a:gdLst>
                  <a:gd name="T0" fmla="*/ 14 w 27"/>
                  <a:gd name="T1" fmla="*/ 0 h 137"/>
                  <a:gd name="T2" fmla="*/ 12 w 27"/>
                  <a:gd name="T3" fmla="*/ 0 h 137"/>
                  <a:gd name="T4" fmla="*/ 0 w 27"/>
                  <a:gd name="T5" fmla="*/ 13 h 137"/>
                  <a:gd name="T6" fmla="*/ 0 w 27"/>
                  <a:gd name="T7" fmla="*/ 124 h 137"/>
                  <a:gd name="T8" fmla="*/ 12 w 27"/>
                  <a:gd name="T9" fmla="*/ 137 h 137"/>
                  <a:gd name="T10" fmla="*/ 14 w 27"/>
                  <a:gd name="T11" fmla="*/ 137 h 137"/>
                  <a:gd name="T12" fmla="*/ 27 w 27"/>
                  <a:gd name="T13" fmla="*/ 124 h 137"/>
                  <a:gd name="T14" fmla="*/ 27 w 27"/>
                  <a:gd name="T15" fmla="*/ 13 h 137"/>
                  <a:gd name="T16" fmla="*/ 14 w 27"/>
                  <a:gd name="T1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37"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1"/>
                      <a:pt x="5" y="137"/>
                      <a:pt x="12" y="137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21" y="137"/>
                      <a:pt x="27" y="131"/>
                      <a:pt x="27" y="12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61" name="Freeform 196"/>
              <p:cNvSpPr/>
              <p:nvPr/>
            </p:nvSpPr>
            <p:spPr bwMode="auto">
              <a:xfrm>
                <a:off x="3449638" y="1392238"/>
                <a:ext cx="404813" cy="355600"/>
              </a:xfrm>
              <a:custGeom>
                <a:avLst/>
                <a:gdLst>
                  <a:gd name="T0" fmla="*/ 167 w 169"/>
                  <a:gd name="T1" fmla="*/ 6 h 148"/>
                  <a:gd name="T2" fmla="*/ 155 w 169"/>
                  <a:gd name="T3" fmla="*/ 2 h 148"/>
                  <a:gd name="T4" fmla="*/ 112 w 169"/>
                  <a:gd name="T5" fmla="*/ 18 h 148"/>
                  <a:gd name="T6" fmla="*/ 107 w 169"/>
                  <a:gd name="T7" fmla="*/ 31 h 148"/>
                  <a:gd name="T8" fmla="*/ 116 w 169"/>
                  <a:gd name="T9" fmla="*/ 37 h 148"/>
                  <a:gd name="T10" fmla="*/ 119 w 169"/>
                  <a:gd name="T11" fmla="*/ 36 h 148"/>
                  <a:gd name="T12" fmla="*/ 136 w 169"/>
                  <a:gd name="T13" fmla="*/ 30 h 148"/>
                  <a:gd name="T14" fmla="*/ 7 w 169"/>
                  <a:gd name="T15" fmla="*/ 129 h 148"/>
                  <a:gd name="T16" fmla="*/ 2 w 169"/>
                  <a:gd name="T17" fmla="*/ 141 h 148"/>
                  <a:gd name="T18" fmla="*/ 11 w 169"/>
                  <a:gd name="T19" fmla="*/ 148 h 148"/>
                  <a:gd name="T20" fmla="*/ 15 w 169"/>
                  <a:gd name="T21" fmla="*/ 147 h 148"/>
                  <a:gd name="T22" fmla="*/ 147 w 169"/>
                  <a:gd name="T23" fmla="*/ 49 h 148"/>
                  <a:gd name="T24" fmla="*/ 147 w 169"/>
                  <a:gd name="T25" fmla="*/ 58 h 148"/>
                  <a:gd name="T26" fmla="*/ 158 w 169"/>
                  <a:gd name="T27" fmla="*/ 68 h 148"/>
                  <a:gd name="T28" fmla="*/ 169 w 169"/>
                  <a:gd name="T29" fmla="*/ 58 h 148"/>
                  <a:gd name="T30" fmla="*/ 169 w 169"/>
                  <a:gd name="T31" fmla="*/ 13 h 148"/>
                  <a:gd name="T32" fmla="*/ 169 w 169"/>
                  <a:gd name="T33" fmla="*/ 13 h 148"/>
                  <a:gd name="T34" fmla="*/ 167 w 169"/>
                  <a:gd name="T35" fmla="*/ 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9" h="148">
                    <a:moveTo>
                      <a:pt x="167" y="6"/>
                    </a:moveTo>
                    <a:cubicBezTo>
                      <a:pt x="165" y="2"/>
                      <a:pt x="160" y="0"/>
                      <a:pt x="155" y="2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07" y="20"/>
                      <a:pt x="105" y="26"/>
                      <a:pt x="107" y="31"/>
                    </a:cubicBezTo>
                    <a:cubicBezTo>
                      <a:pt x="108" y="35"/>
                      <a:pt x="112" y="37"/>
                      <a:pt x="116" y="37"/>
                    </a:cubicBezTo>
                    <a:cubicBezTo>
                      <a:pt x="117" y="37"/>
                      <a:pt x="118" y="37"/>
                      <a:pt x="119" y="36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86" y="99"/>
                      <a:pt x="8" y="128"/>
                      <a:pt x="7" y="129"/>
                    </a:cubicBezTo>
                    <a:cubicBezTo>
                      <a:pt x="2" y="131"/>
                      <a:pt x="0" y="136"/>
                      <a:pt x="2" y="141"/>
                    </a:cubicBezTo>
                    <a:cubicBezTo>
                      <a:pt x="3" y="145"/>
                      <a:pt x="7" y="148"/>
                      <a:pt x="11" y="148"/>
                    </a:cubicBezTo>
                    <a:cubicBezTo>
                      <a:pt x="12" y="148"/>
                      <a:pt x="14" y="148"/>
                      <a:pt x="15" y="147"/>
                    </a:cubicBezTo>
                    <a:cubicBezTo>
                      <a:pt x="18" y="146"/>
                      <a:pt x="92" y="118"/>
                      <a:pt x="147" y="49"/>
                    </a:cubicBezTo>
                    <a:cubicBezTo>
                      <a:pt x="147" y="58"/>
                      <a:pt x="147" y="58"/>
                      <a:pt x="147" y="58"/>
                    </a:cubicBezTo>
                    <a:cubicBezTo>
                      <a:pt x="147" y="64"/>
                      <a:pt x="153" y="68"/>
                      <a:pt x="158" y="68"/>
                    </a:cubicBezTo>
                    <a:cubicBezTo>
                      <a:pt x="163" y="68"/>
                      <a:pt x="169" y="64"/>
                      <a:pt x="169" y="58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69" y="10"/>
                      <a:pt x="169" y="8"/>
                      <a:pt x="16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64" name="组合 1188"/>
            <p:cNvGrpSpPr/>
            <p:nvPr/>
          </p:nvGrpSpPr>
          <p:grpSpPr>
            <a:xfrm>
              <a:off x="4214813" y="5573713"/>
              <a:ext cx="650875" cy="382588"/>
              <a:chOff x="4214813" y="5573713"/>
              <a:chExt cx="650875" cy="38258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48762" name="Freeform 197"/>
              <p:cNvSpPr/>
              <p:nvPr/>
            </p:nvSpPr>
            <p:spPr bwMode="auto">
              <a:xfrm>
                <a:off x="4383088" y="5573713"/>
                <a:ext cx="323850" cy="379413"/>
              </a:xfrm>
              <a:custGeom>
                <a:avLst/>
                <a:gdLst>
                  <a:gd name="T0" fmla="*/ 0 w 135"/>
                  <a:gd name="T1" fmla="*/ 158 h 158"/>
                  <a:gd name="T2" fmla="*/ 135 w 135"/>
                  <a:gd name="T3" fmla="*/ 158 h 158"/>
                  <a:gd name="T4" fmla="*/ 92 w 135"/>
                  <a:gd name="T5" fmla="*/ 72 h 158"/>
                  <a:gd name="T6" fmla="*/ 108 w 135"/>
                  <a:gd name="T7" fmla="*/ 40 h 158"/>
                  <a:gd name="T8" fmla="*/ 68 w 135"/>
                  <a:gd name="T9" fmla="*/ 0 h 158"/>
                  <a:gd name="T10" fmla="*/ 27 w 135"/>
                  <a:gd name="T11" fmla="*/ 41 h 158"/>
                  <a:gd name="T12" fmla="*/ 43 w 135"/>
                  <a:gd name="T13" fmla="*/ 72 h 158"/>
                  <a:gd name="T14" fmla="*/ 0 w 135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58">
                    <a:moveTo>
                      <a:pt x="0" y="158"/>
                    </a:moveTo>
                    <a:cubicBezTo>
                      <a:pt x="135" y="158"/>
                      <a:pt x="135" y="158"/>
                      <a:pt x="135" y="158"/>
                    </a:cubicBezTo>
                    <a:cubicBezTo>
                      <a:pt x="135" y="123"/>
                      <a:pt x="117" y="85"/>
                      <a:pt x="92" y="72"/>
                    </a:cubicBezTo>
                    <a:cubicBezTo>
                      <a:pt x="102" y="64"/>
                      <a:pt x="108" y="53"/>
                      <a:pt x="108" y="40"/>
                    </a:cubicBezTo>
                    <a:cubicBezTo>
                      <a:pt x="108" y="18"/>
                      <a:pt x="90" y="0"/>
                      <a:pt x="68" y="0"/>
                    </a:cubicBezTo>
                    <a:cubicBezTo>
                      <a:pt x="45" y="0"/>
                      <a:pt x="27" y="18"/>
                      <a:pt x="27" y="41"/>
                    </a:cubicBezTo>
                    <a:cubicBezTo>
                      <a:pt x="27" y="54"/>
                      <a:pt x="34" y="64"/>
                      <a:pt x="43" y="72"/>
                    </a:cubicBezTo>
                    <a:cubicBezTo>
                      <a:pt x="18" y="85"/>
                      <a:pt x="0" y="123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63" name="Freeform 198"/>
              <p:cNvSpPr/>
              <p:nvPr/>
            </p:nvSpPr>
            <p:spPr bwMode="auto">
              <a:xfrm>
                <a:off x="4383088" y="5573713"/>
                <a:ext cx="323850" cy="379413"/>
              </a:xfrm>
              <a:custGeom>
                <a:avLst/>
                <a:gdLst>
                  <a:gd name="T0" fmla="*/ 0 w 135"/>
                  <a:gd name="T1" fmla="*/ 158 h 158"/>
                  <a:gd name="T2" fmla="*/ 135 w 135"/>
                  <a:gd name="T3" fmla="*/ 158 h 158"/>
                  <a:gd name="T4" fmla="*/ 92 w 135"/>
                  <a:gd name="T5" fmla="*/ 72 h 158"/>
                  <a:gd name="T6" fmla="*/ 108 w 135"/>
                  <a:gd name="T7" fmla="*/ 40 h 158"/>
                  <a:gd name="T8" fmla="*/ 68 w 135"/>
                  <a:gd name="T9" fmla="*/ 0 h 158"/>
                  <a:gd name="T10" fmla="*/ 27 w 135"/>
                  <a:gd name="T11" fmla="*/ 41 h 158"/>
                  <a:gd name="T12" fmla="*/ 43 w 135"/>
                  <a:gd name="T13" fmla="*/ 72 h 158"/>
                  <a:gd name="T14" fmla="*/ 0 w 135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58">
                    <a:moveTo>
                      <a:pt x="0" y="158"/>
                    </a:moveTo>
                    <a:cubicBezTo>
                      <a:pt x="135" y="158"/>
                      <a:pt x="135" y="158"/>
                      <a:pt x="135" y="158"/>
                    </a:cubicBezTo>
                    <a:cubicBezTo>
                      <a:pt x="135" y="123"/>
                      <a:pt x="117" y="85"/>
                      <a:pt x="92" y="72"/>
                    </a:cubicBezTo>
                    <a:cubicBezTo>
                      <a:pt x="102" y="64"/>
                      <a:pt x="108" y="53"/>
                      <a:pt x="108" y="40"/>
                    </a:cubicBezTo>
                    <a:cubicBezTo>
                      <a:pt x="108" y="18"/>
                      <a:pt x="90" y="0"/>
                      <a:pt x="68" y="0"/>
                    </a:cubicBezTo>
                    <a:cubicBezTo>
                      <a:pt x="45" y="0"/>
                      <a:pt x="27" y="18"/>
                      <a:pt x="27" y="41"/>
                    </a:cubicBezTo>
                    <a:cubicBezTo>
                      <a:pt x="27" y="54"/>
                      <a:pt x="34" y="64"/>
                      <a:pt x="43" y="72"/>
                    </a:cubicBezTo>
                    <a:cubicBezTo>
                      <a:pt x="18" y="85"/>
                      <a:pt x="0" y="123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64" name="Freeform 199"/>
              <p:cNvSpPr/>
              <p:nvPr/>
            </p:nvSpPr>
            <p:spPr bwMode="auto">
              <a:xfrm>
                <a:off x="4681538" y="5681663"/>
                <a:ext cx="184150" cy="274638"/>
              </a:xfrm>
              <a:custGeom>
                <a:avLst/>
                <a:gdLst>
                  <a:gd name="T0" fmla="*/ 46 w 77"/>
                  <a:gd name="T1" fmla="*/ 52 h 114"/>
                  <a:gd name="T2" fmla="*/ 57 w 77"/>
                  <a:gd name="T3" fmla="*/ 29 h 114"/>
                  <a:gd name="T4" fmla="*/ 28 w 77"/>
                  <a:gd name="T5" fmla="*/ 0 h 114"/>
                  <a:gd name="T6" fmla="*/ 0 w 77"/>
                  <a:gd name="T7" fmla="*/ 29 h 114"/>
                  <a:gd name="T8" fmla="*/ 11 w 77"/>
                  <a:gd name="T9" fmla="*/ 50 h 114"/>
                  <a:gd name="T10" fmla="*/ 5 w 77"/>
                  <a:gd name="T11" fmla="*/ 56 h 114"/>
                  <a:gd name="T12" fmla="*/ 20 w 77"/>
                  <a:gd name="T13" fmla="*/ 114 h 114"/>
                  <a:gd name="T14" fmla="*/ 77 w 77"/>
                  <a:gd name="T15" fmla="*/ 114 h 114"/>
                  <a:gd name="T16" fmla="*/ 46 w 77"/>
                  <a:gd name="T17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14">
                    <a:moveTo>
                      <a:pt x="46" y="52"/>
                    </a:moveTo>
                    <a:cubicBezTo>
                      <a:pt x="53" y="46"/>
                      <a:pt x="57" y="38"/>
                      <a:pt x="57" y="29"/>
                    </a:cubicBezTo>
                    <a:cubicBezTo>
                      <a:pt x="57" y="13"/>
                      <a:pt x="44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38"/>
                      <a:pt x="4" y="45"/>
                      <a:pt x="11" y="50"/>
                    </a:cubicBezTo>
                    <a:cubicBezTo>
                      <a:pt x="9" y="52"/>
                      <a:pt x="7" y="54"/>
                      <a:pt x="5" y="56"/>
                    </a:cubicBezTo>
                    <a:cubicBezTo>
                      <a:pt x="14" y="73"/>
                      <a:pt x="20" y="97"/>
                      <a:pt x="20" y="114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7" y="86"/>
                      <a:pt x="64" y="61"/>
                      <a:pt x="46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  <p:sp>
            <p:nvSpPr>
              <p:cNvPr id="1048765" name="Freeform 200"/>
              <p:cNvSpPr/>
              <p:nvPr/>
            </p:nvSpPr>
            <p:spPr bwMode="auto">
              <a:xfrm>
                <a:off x="4214813" y="5681663"/>
                <a:ext cx="182563" cy="274638"/>
              </a:xfrm>
              <a:custGeom>
                <a:avLst/>
                <a:gdLst>
                  <a:gd name="T0" fmla="*/ 65 w 76"/>
                  <a:gd name="T1" fmla="*/ 50 h 114"/>
                  <a:gd name="T2" fmla="*/ 76 w 76"/>
                  <a:gd name="T3" fmla="*/ 28 h 114"/>
                  <a:gd name="T4" fmla="*/ 48 w 76"/>
                  <a:gd name="T5" fmla="*/ 0 h 114"/>
                  <a:gd name="T6" fmla="*/ 19 w 76"/>
                  <a:gd name="T7" fmla="*/ 28 h 114"/>
                  <a:gd name="T8" fmla="*/ 31 w 76"/>
                  <a:gd name="T9" fmla="*/ 52 h 114"/>
                  <a:gd name="T10" fmla="*/ 0 w 76"/>
                  <a:gd name="T11" fmla="*/ 114 h 114"/>
                  <a:gd name="T12" fmla="*/ 61 w 76"/>
                  <a:gd name="T13" fmla="*/ 114 h 114"/>
                  <a:gd name="T14" fmla="*/ 75 w 76"/>
                  <a:gd name="T15" fmla="*/ 59 h 114"/>
                  <a:gd name="T16" fmla="*/ 65 w 76"/>
                  <a:gd name="T17" fmla="*/ 5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14">
                    <a:moveTo>
                      <a:pt x="65" y="50"/>
                    </a:moveTo>
                    <a:cubicBezTo>
                      <a:pt x="72" y="45"/>
                      <a:pt x="76" y="37"/>
                      <a:pt x="76" y="28"/>
                    </a:cubicBezTo>
                    <a:cubicBezTo>
                      <a:pt x="76" y="12"/>
                      <a:pt x="64" y="0"/>
                      <a:pt x="48" y="0"/>
                    </a:cubicBezTo>
                    <a:cubicBezTo>
                      <a:pt x="32" y="0"/>
                      <a:pt x="19" y="13"/>
                      <a:pt x="19" y="28"/>
                    </a:cubicBezTo>
                    <a:cubicBezTo>
                      <a:pt x="19" y="38"/>
                      <a:pt x="24" y="46"/>
                      <a:pt x="31" y="52"/>
                    </a:cubicBezTo>
                    <a:cubicBezTo>
                      <a:pt x="13" y="61"/>
                      <a:pt x="0" y="86"/>
                      <a:pt x="0" y="114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61" y="97"/>
                      <a:pt x="66" y="75"/>
                      <a:pt x="75" y="59"/>
                    </a:cubicBezTo>
                    <a:cubicBezTo>
                      <a:pt x="72" y="56"/>
                      <a:pt x="69" y="52"/>
                      <a:pt x="65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048766" name="任意多边形 260"/>
            <p:cNvSpPr/>
            <p:nvPr/>
          </p:nvSpPr>
          <p:spPr bwMode="auto">
            <a:xfrm>
              <a:off x="6048375" y="1071563"/>
              <a:ext cx="2000250" cy="2335212"/>
            </a:xfrm>
            <a:custGeom>
              <a:avLst/>
              <a:gdLst>
                <a:gd name="connsiteX0" fmla="*/ 1701800 w 2000250"/>
                <a:gd name="connsiteY0" fmla="*/ 0 h 2335212"/>
                <a:gd name="connsiteX1" fmla="*/ 2000250 w 2000250"/>
                <a:gd name="connsiteY1" fmla="*/ 349250 h 2335212"/>
                <a:gd name="connsiteX2" fmla="*/ 1822072 w 2000250"/>
                <a:gd name="connsiteY2" fmla="*/ 349250 h 2335212"/>
                <a:gd name="connsiteX3" fmla="*/ 1822463 w 2000250"/>
                <a:gd name="connsiteY3" fmla="*/ 368790 h 2335212"/>
                <a:gd name="connsiteX4" fmla="*/ 1823963 w 2000250"/>
                <a:gd name="connsiteY4" fmla="*/ 478846 h 2335212"/>
                <a:gd name="connsiteX5" fmla="*/ 1823963 w 2000250"/>
                <a:gd name="connsiteY5" fmla="*/ 853482 h 2335212"/>
                <a:gd name="connsiteX6" fmla="*/ 1821563 w 2000250"/>
                <a:gd name="connsiteY6" fmla="*/ 1391419 h 2335212"/>
                <a:gd name="connsiteX7" fmla="*/ 1583968 w 2000250"/>
                <a:gd name="connsiteY7" fmla="*/ 2145493 h 2335212"/>
                <a:gd name="connsiteX8" fmla="*/ 1118377 w 2000250"/>
                <a:gd name="connsiteY8" fmla="*/ 2335212 h 2335212"/>
                <a:gd name="connsiteX9" fmla="*/ 0 w 2000250"/>
                <a:gd name="connsiteY9" fmla="*/ 2335212 h 2335212"/>
                <a:gd name="connsiteX10" fmla="*/ 0 w 2000250"/>
                <a:gd name="connsiteY10" fmla="*/ 2099864 h 2335212"/>
                <a:gd name="connsiteX11" fmla="*/ 1118377 w 2000250"/>
                <a:gd name="connsiteY11" fmla="*/ 2099864 h 2335212"/>
                <a:gd name="connsiteX12" fmla="*/ 1413572 w 2000250"/>
                <a:gd name="connsiteY12" fmla="*/ 1984592 h 2335212"/>
                <a:gd name="connsiteX13" fmla="*/ 1586368 w 2000250"/>
                <a:gd name="connsiteY13" fmla="*/ 1398624 h 2335212"/>
                <a:gd name="connsiteX14" fmla="*/ 1586368 w 2000250"/>
                <a:gd name="connsiteY14" fmla="*/ 1393821 h 2335212"/>
                <a:gd name="connsiteX15" fmla="*/ 1587156 w 2000250"/>
                <a:gd name="connsiteY15" fmla="*/ 356623 h 2335212"/>
                <a:gd name="connsiteX16" fmla="*/ 1587059 w 2000250"/>
                <a:gd name="connsiteY16" fmla="*/ 349250 h 2335212"/>
                <a:gd name="connsiteX17" fmla="*/ 1404937 w 2000250"/>
                <a:gd name="connsiteY17" fmla="*/ 349250 h 233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0" h="2335212">
                  <a:moveTo>
                    <a:pt x="1701800" y="0"/>
                  </a:moveTo>
                  <a:lnTo>
                    <a:pt x="2000250" y="349250"/>
                  </a:lnTo>
                  <a:lnTo>
                    <a:pt x="1822072" y="349250"/>
                  </a:lnTo>
                  <a:lnTo>
                    <a:pt x="1822463" y="368790"/>
                  </a:lnTo>
                  <a:cubicBezTo>
                    <a:pt x="1822913" y="395844"/>
                    <a:pt x="1823363" y="431417"/>
                    <a:pt x="1823963" y="478846"/>
                  </a:cubicBezTo>
                  <a:cubicBezTo>
                    <a:pt x="1823963" y="570104"/>
                    <a:pt x="1823963" y="697384"/>
                    <a:pt x="1823963" y="853482"/>
                  </a:cubicBezTo>
                  <a:cubicBezTo>
                    <a:pt x="1821563" y="1108042"/>
                    <a:pt x="1821563" y="1362601"/>
                    <a:pt x="1821563" y="1391419"/>
                  </a:cubicBezTo>
                  <a:cubicBezTo>
                    <a:pt x="1823963" y="1439450"/>
                    <a:pt x="1833563" y="1883729"/>
                    <a:pt x="1583968" y="2145493"/>
                  </a:cubicBezTo>
                  <a:cubicBezTo>
                    <a:pt x="1463971" y="2272773"/>
                    <a:pt x="1307973" y="2335212"/>
                    <a:pt x="1118377" y="2335212"/>
                  </a:cubicBezTo>
                  <a:cubicBezTo>
                    <a:pt x="0" y="2335212"/>
                    <a:pt x="0" y="2335212"/>
                    <a:pt x="0" y="2335212"/>
                  </a:cubicBezTo>
                  <a:cubicBezTo>
                    <a:pt x="0" y="2099864"/>
                    <a:pt x="0" y="2099864"/>
                    <a:pt x="0" y="2099864"/>
                  </a:cubicBezTo>
                  <a:cubicBezTo>
                    <a:pt x="1118377" y="2099864"/>
                    <a:pt x="1118377" y="2099864"/>
                    <a:pt x="1118377" y="2099864"/>
                  </a:cubicBezTo>
                  <a:cubicBezTo>
                    <a:pt x="1240775" y="2099864"/>
                    <a:pt x="1339173" y="2063842"/>
                    <a:pt x="1413572" y="1984592"/>
                  </a:cubicBezTo>
                  <a:cubicBezTo>
                    <a:pt x="1603168" y="1785267"/>
                    <a:pt x="1586368" y="1403427"/>
                    <a:pt x="1586368" y="1398624"/>
                  </a:cubicBezTo>
                  <a:cubicBezTo>
                    <a:pt x="1586368" y="1393821"/>
                    <a:pt x="1586368" y="1393821"/>
                    <a:pt x="1586368" y="1393821"/>
                  </a:cubicBezTo>
                  <a:cubicBezTo>
                    <a:pt x="1588468" y="1036597"/>
                    <a:pt x="1588731" y="513893"/>
                    <a:pt x="1587156" y="356623"/>
                  </a:cubicBezTo>
                  <a:lnTo>
                    <a:pt x="1587059" y="349250"/>
                  </a:lnTo>
                  <a:lnTo>
                    <a:pt x="1404937" y="349250"/>
                  </a:lnTo>
                  <a:close/>
                </a:path>
              </a:pathLst>
            </a:custGeom>
            <a:solidFill>
              <a:srgbClr val="92278F"/>
            </a:solidFill>
            <a:ln w="25400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67" name="任意多边形 259"/>
            <p:cNvSpPr/>
            <p:nvPr/>
          </p:nvSpPr>
          <p:spPr bwMode="auto">
            <a:xfrm>
              <a:off x="3927475" y="1419224"/>
              <a:ext cx="2335212" cy="2001838"/>
            </a:xfrm>
            <a:custGeom>
              <a:avLst/>
              <a:gdLst>
                <a:gd name="connsiteX0" fmla="*/ 350838 w 2335212"/>
                <a:gd name="connsiteY0" fmla="*/ 0 h 2001838"/>
                <a:gd name="connsiteX1" fmla="*/ 350838 w 2335212"/>
                <a:gd name="connsiteY1" fmla="*/ 178132 h 2001838"/>
                <a:gd name="connsiteX2" fmla="*/ 369563 w 2335212"/>
                <a:gd name="connsiteY2" fmla="*/ 177987 h 2001838"/>
                <a:gd name="connsiteX3" fmla="*/ 479541 w 2335212"/>
                <a:gd name="connsiteY3" fmla="*/ 177875 h 2001838"/>
                <a:gd name="connsiteX4" fmla="*/ 854036 w 2335212"/>
                <a:gd name="connsiteY4" fmla="*/ 177875 h 2001838"/>
                <a:gd name="connsiteX5" fmla="*/ 1391773 w 2335212"/>
                <a:gd name="connsiteY5" fmla="*/ 180275 h 2001838"/>
                <a:gd name="connsiteX6" fmla="*/ 2145564 w 2335212"/>
                <a:gd name="connsiteY6" fmla="*/ 417870 h 2001838"/>
                <a:gd name="connsiteX7" fmla="*/ 2335212 w 2335212"/>
                <a:gd name="connsiteY7" fmla="*/ 883461 h 2001838"/>
                <a:gd name="connsiteX8" fmla="*/ 2335212 w 2335212"/>
                <a:gd name="connsiteY8" fmla="*/ 2001838 h 2001838"/>
                <a:gd name="connsiteX9" fmla="*/ 2099952 w 2335212"/>
                <a:gd name="connsiteY9" fmla="*/ 2001838 h 2001838"/>
                <a:gd name="connsiteX10" fmla="*/ 2099952 w 2335212"/>
                <a:gd name="connsiteY10" fmla="*/ 883461 h 2001838"/>
                <a:gd name="connsiteX11" fmla="*/ 1984723 w 2335212"/>
                <a:gd name="connsiteY11" fmla="*/ 588267 h 2001838"/>
                <a:gd name="connsiteX12" fmla="*/ 1398974 w 2335212"/>
                <a:gd name="connsiteY12" fmla="*/ 413070 h 2001838"/>
                <a:gd name="connsiteX13" fmla="*/ 1394173 w 2335212"/>
                <a:gd name="connsiteY13" fmla="*/ 413070 h 2001838"/>
                <a:gd name="connsiteX14" fmla="*/ 357363 w 2335212"/>
                <a:gd name="connsiteY14" fmla="*/ 412381 h 2001838"/>
                <a:gd name="connsiteX15" fmla="*/ 350838 w 2335212"/>
                <a:gd name="connsiteY15" fmla="*/ 412450 h 2001838"/>
                <a:gd name="connsiteX16" fmla="*/ 350838 w 2335212"/>
                <a:gd name="connsiteY16" fmla="*/ 596900 h 2001838"/>
                <a:gd name="connsiteX17" fmla="*/ 0 w 2335212"/>
                <a:gd name="connsiteY17" fmla="*/ 296863 h 200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5212" h="2001838">
                  <a:moveTo>
                    <a:pt x="350838" y="0"/>
                  </a:moveTo>
                  <a:lnTo>
                    <a:pt x="350838" y="178132"/>
                  </a:lnTo>
                  <a:lnTo>
                    <a:pt x="369563" y="177987"/>
                  </a:lnTo>
                  <a:cubicBezTo>
                    <a:pt x="396570" y="177875"/>
                    <a:pt x="432129" y="177875"/>
                    <a:pt x="479541" y="177875"/>
                  </a:cubicBezTo>
                  <a:cubicBezTo>
                    <a:pt x="570764" y="177875"/>
                    <a:pt x="697996" y="177875"/>
                    <a:pt x="854036" y="177875"/>
                  </a:cubicBezTo>
                  <a:cubicBezTo>
                    <a:pt x="1108501" y="177875"/>
                    <a:pt x="1362965" y="177875"/>
                    <a:pt x="1391773" y="180275"/>
                  </a:cubicBezTo>
                  <a:cubicBezTo>
                    <a:pt x="1439785" y="177875"/>
                    <a:pt x="1883898" y="168275"/>
                    <a:pt x="2145564" y="417870"/>
                  </a:cubicBezTo>
                  <a:cubicBezTo>
                    <a:pt x="2272796" y="535468"/>
                    <a:pt x="2335212" y="693865"/>
                    <a:pt x="2335212" y="883461"/>
                  </a:cubicBezTo>
                  <a:cubicBezTo>
                    <a:pt x="2335212" y="2001838"/>
                    <a:pt x="2335212" y="2001838"/>
                    <a:pt x="2335212" y="2001838"/>
                  </a:cubicBezTo>
                  <a:cubicBezTo>
                    <a:pt x="2099952" y="2001838"/>
                    <a:pt x="2099952" y="2001838"/>
                    <a:pt x="2099952" y="2001838"/>
                  </a:cubicBezTo>
                  <a:cubicBezTo>
                    <a:pt x="2099952" y="883461"/>
                    <a:pt x="2099952" y="883461"/>
                    <a:pt x="2099952" y="883461"/>
                  </a:cubicBezTo>
                  <a:cubicBezTo>
                    <a:pt x="2099952" y="758663"/>
                    <a:pt x="2063943" y="662665"/>
                    <a:pt x="1984723" y="588267"/>
                  </a:cubicBezTo>
                  <a:cubicBezTo>
                    <a:pt x="1787873" y="398670"/>
                    <a:pt x="1403776" y="413070"/>
                    <a:pt x="1398974" y="413070"/>
                  </a:cubicBezTo>
                  <a:cubicBezTo>
                    <a:pt x="1394173" y="413070"/>
                    <a:pt x="1394173" y="413070"/>
                    <a:pt x="1394173" y="413070"/>
                  </a:cubicBezTo>
                  <a:cubicBezTo>
                    <a:pt x="1037083" y="413070"/>
                    <a:pt x="514575" y="411233"/>
                    <a:pt x="357363" y="412381"/>
                  </a:cubicBezTo>
                  <a:lnTo>
                    <a:pt x="350838" y="412450"/>
                  </a:lnTo>
                  <a:lnTo>
                    <a:pt x="350838" y="596900"/>
                  </a:lnTo>
                  <a:lnTo>
                    <a:pt x="0" y="296863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68" name="任意多边形 262"/>
            <p:cNvSpPr/>
            <p:nvPr/>
          </p:nvSpPr>
          <p:spPr bwMode="auto">
            <a:xfrm>
              <a:off x="4252913" y="3171825"/>
              <a:ext cx="2001838" cy="2346325"/>
            </a:xfrm>
            <a:custGeom>
              <a:avLst/>
              <a:gdLst>
                <a:gd name="connsiteX0" fmla="*/ 408976 w 2001838"/>
                <a:gd name="connsiteY0" fmla="*/ 1990976 h 2346325"/>
                <a:gd name="connsiteX1" fmla="*/ 390678 w 2001838"/>
                <a:gd name="connsiteY1" fmla="*/ 1997075 h 2346325"/>
                <a:gd name="connsiteX2" fmla="*/ 409993 w 2001838"/>
                <a:gd name="connsiteY2" fmla="*/ 1997075 h 2346325"/>
                <a:gd name="connsiteX3" fmla="*/ 883956 w 2001838"/>
                <a:gd name="connsiteY3" fmla="*/ 0 h 2346325"/>
                <a:gd name="connsiteX4" fmla="*/ 2001838 w 2001838"/>
                <a:gd name="connsiteY4" fmla="*/ 0 h 2346325"/>
                <a:gd name="connsiteX5" fmla="*/ 2001838 w 2001838"/>
                <a:gd name="connsiteY5" fmla="*/ 232680 h 2346325"/>
                <a:gd name="connsiteX6" fmla="*/ 883956 w 2001838"/>
                <a:gd name="connsiteY6" fmla="*/ 232680 h 2346325"/>
                <a:gd name="connsiteX7" fmla="*/ 586494 w 2001838"/>
                <a:gd name="connsiteY7" fmla="*/ 350220 h 2346325"/>
                <a:gd name="connsiteX8" fmla="*/ 413774 w 2001838"/>
                <a:gd name="connsiteY8" fmla="*/ 933120 h 2346325"/>
                <a:gd name="connsiteX9" fmla="*/ 413774 w 2001838"/>
                <a:gd name="connsiteY9" fmla="*/ 940316 h 2346325"/>
                <a:gd name="connsiteX10" fmla="*/ 412987 w 2001838"/>
                <a:gd name="connsiteY10" fmla="*/ 1976330 h 2346325"/>
                <a:gd name="connsiteX11" fmla="*/ 413259 w 2001838"/>
                <a:gd name="connsiteY11" fmla="*/ 1997075 h 2346325"/>
                <a:gd name="connsiteX12" fmla="*/ 598488 w 2001838"/>
                <a:gd name="connsiteY12" fmla="*/ 1997075 h 2346325"/>
                <a:gd name="connsiteX13" fmla="*/ 298450 w 2001838"/>
                <a:gd name="connsiteY13" fmla="*/ 2346325 h 2346325"/>
                <a:gd name="connsiteX14" fmla="*/ 0 w 2001838"/>
                <a:gd name="connsiteY14" fmla="*/ 1997075 h 2346325"/>
                <a:gd name="connsiteX15" fmla="*/ 178445 w 2001838"/>
                <a:gd name="connsiteY15" fmla="*/ 1997075 h 2346325"/>
                <a:gd name="connsiteX16" fmla="*/ 177783 w 2001838"/>
                <a:gd name="connsiteY16" fmla="*/ 1964140 h 2346325"/>
                <a:gd name="connsiteX17" fmla="*/ 176284 w 2001838"/>
                <a:gd name="connsiteY17" fmla="*/ 1854246 h 2346325"/>
                <a:gd name="connsiteX18" fmla="*/ 178683 w 2001838"/>
                <a:gd name="connsiteY18" fmla="*/ 1480039 h 2346325"/>
                <a:gd name="connsiteX19" fmla="*/ 178683 w 2001838"/>
                <a:gd name="connsiteY19" fmla="*/ 942715 h 2346325"/>
                <a:gd name="connsiteX20" fmla="*/ 416173 w 2001838"/>
                <a:gd name="connsiteY20" fmla="*/ 189502 h 2346325"/>
                <a:gd name="connsiteX21" fmla="*/ 883956 w 2001838"/>
                <a:gd name="connsiteY21" fmla="*/ 0 h 23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1838" h="2346325">
                  <a:moveTo>
                    <a:pt x="408976" y="1990976"/>
                  </a:moveTo>
                  <a:lnTo>
                    <a:pt x="390678" y="1997075"/>
                  </a:lnTo>
                  <a:lnTo>
                    <a:pt x="409993" y="1997075"/>
                  </a:lnTo>
                  <a:close/>
                  <a:moveTo>
                    <a:pt x="883956" y="0"/>
                  </a:moveTo>
                  <a:cubicBezTo>
                    <a:pt x="2001838" y="0"/>
                    <a:pt x="2001838" y="0"/>
                    <a:pt x="2001838" y="0"/>
                  </a:cubicBezTo>
                  <a:cubicBezTo>
                    <a:pt x="2001838" y="232680"/>
                    <a:pt x="2001838" y="232680"/>
                    <a:pt x="2001838" y="232680"/>
                  </a:cubicBezTo>
                  <a:cubicBezTo>
                    <a:pt x="883956" y="232680"/>
                    <a:pt x="883956" y="232680"/>
                    <a:pt x="883956" y="232680"/>
                  </a:cubicBezTo>
                  <a:cubicBezTo>
                    <a:pt x="759214" y="232680"/>
                    <a:pt x="660859" y="271060"/>
                    <a:pt x="586494" y="350220"/>
                  </a:cubicBezTo>
                  <a:cubicBezTo>
                    <a:pt x="399380" y="546919"/>
                    <a:pt x="413774" y="930721"/>
                    <a:pt x="413774" y="933120"/>
                  </a:cubicBezTo>
                  <a:cubicBezTo>
                    <a:pt x="413774" y="940316"/>
                    <a:pt x="413774" y="940316"/>
                    <a:pt x="413774" y="940316"/>
                  </a:cubicBezTo>
                  <a:cubicBezTo>
                    <a:pt x="411675" y="1297133"/>
                    <a:pt x="411412" y="1819239"/>
                    <a:pt x="412987" y="1976330"/>
                  </a:cubicBezTo>
                  <a:lnTo>
                    <a:pt x="413259" y="1997075"/>
                  </a:lnTo>
                  <a:lnTo>
                    <a:pt x="598488" y="1997075"/>
                  </a:lnTo>
                  <a:lnTo>
                    <a:pt x="298450" y="2346325"/>
                  </a:lnTo>
                  <a:lnTo>
                    <a:pt x="0" y="1997075"/>
                  </a:lnTo>
                  <a:lnTo>
                    <a:pt x="178445" y="1997075"/>
                  </a:lnTo>
                  <a:lnTo>
                    <a:pt x="177783" y="1964140"/>
                  </a:lnTo>
                  <a:cubicBezTo>
                    <a:pt x="177333" y="1937154"/>
                    <a:pt x="176884" y="1901622"/>
                    <a:pt x="176284" y="1854246"/>
                  </a:cubicBezTo>
                  <a:cubicBezTo>
                    <a:pt x="176284" y="1763093"/>
                    <a:pt x="176284" y="1635959"/>
                    <a:pt x="178683" y="1480039"/>
                  </a:cubicBezTo>
                  <a:cubicBezTo>
                    <a:pt x="178683" y="1225770"/>
                    <a:pt x="178683" y="971500"/>
                    <a:pt x="178683" y="942715"/>
                  </a:cubicBezTo>
                  <a:cubicBezTo>
                    <a:pt x="176284" y="894740"/>
                    <a:pt x="166688" y="450968"/>
                    <a:pt x="416173" y="189502"/>
                  </a:cubicBezTo>
                  <a:cubicBezTo>
                    <a:pt x="536117" y="62368"/>
                    <a:pt x="694444" y="0"/>
                    <a:pt x="8839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69" name="任意多边形 261"/>
            <p:cNvSpPr/>
            <p:nvPr/>
          </p:nvSpPr>
          <p:spPr bwMode="auto">
            <a:xfrm>
              <a:off x="6029326" y="3168650"/>
              <a:ext cx="2344737" cy="2001838"/>
            </a:xfrm>
            <a:custGeom>
              <a:avLst/>
              <a:gdLst>
                <a:gd name="connsiteX0" fmla="*/ 1995487 w 2344737"/>
                <a:gd name="connsiteY0" fmla="*/ 1593227 h 2001838"/>
                <a:gd name="connsiteX1" fmla="*/ 1994123 w 2344737"/>
                <a:gd name="connsiteY1" fmla="*/ 1593568 h 2001838"/>
                <a:gd name="connsiteX2" fmla="*/ 1995487 w 2344737"/>
                <a:gd name="connsiteY2" fmla="*/ 1597659 h 2001838"/>
                <a:gd name="connsiteX3" fmla="*/ 0 w 2344737"/>
                <a:gd name="connsiteY3" fmla="*/ 0 h 2001838"/>
                <a:gd name="connsiteX4" fmla="*/ 235167 w 2344737"/>
                <a:gd name="connsiteY4" fmla="*/ 0 h 2001838"/>
                <a:gd name="connsiteX5" fmla="*/ 235167 w 2344737"/>
                <a:gd name="connsiteY5" fmla="*/ 1118377 h 2001838"/>
                <a:gd name="connsiteX6" fmla="*/ 350351 w 2344737"/>
                <a:gd name="connsiteY6" fmla="*/ 1413572 h 2001838"/>
                <a:gd name="connsiteX7" fmla="*/ 935870 w 2344737"/>
                <a:gd name="connsiteY7" fmla="*/ 1588768 h 2001838"/>
                <a:gd name="connsiteX8" fmla="*/ 940669 w 2344737"/>
                <a:gd name="connsiteY8" fmla="*/ 1588768 h 2001838"/>
                <a:gd name="connsiteX9" fmla="*/ 1977072 w 2344737"/>
                <a:gd name="connsiteY9" fmla="*/ 1589457 h 2001838"/>
                <a:gd name="connsiteX10" fmla="*/ 1995487 w 2344737"/>
                <a:gd name="connsiteY10" fmla="*/ 1589264 h 2001838"/>
                <a:gd name="connsiteX11" fmla="*/ 1995487 w 2344737"/>
                <a:gd name="connsiteY11" fmla="*/ 1404938 h 2001838"/>
                <a:gd name="connsiteX12" fmla="*/ 2344737 w 2344737"/>
                <a:gd name="connsiteY12" fmla="*/ 1704976 h 2001838"/>
                <a:gd name="connsiteX13" fmla="*/ 1995487 w 2344737"/>
                <a:gd name="connsiteY13" fmla="*/ 2001838 h 2001838"/>
                <a:gd name="connsiteX14" fmla="*/ 1995487 w 2344737"/>
                <a:gd name="connsiteY14" fmla="*/ 1823615 h 2001838"/>
                <a:gd name="connsiteX15" fmla="*/ 1964915 w 2344737"/>
                <a:gd name="connsiteY15" fmla="*/ 1823851 h 2001838"/>
                <a:gd name="connsiteX16" fmla="*/ 1854942 w 2344737"/>
                <a:gd name="connsiteY16" fmla="*/ 1823963 h 2001838"/>
                <a:gd name="connsiteX17" fmla="*/ 1480594 w 2344737"/>
                <a:gd name="connsiteY17" fmla="*/ 1823963 h 2001838"/>
                <a:gd name="connsiteX18" fmla="*/ 943069 w 2344737"/>
                <a:gd name="connsiteY18" fmla="*/ 1821563 h 2001838"/>
                <a:gd name="connsiteX19" fmla="*/ 189573 w 2344737"/>
                <a:gd name="connsiteY19" fmla="*/ 1583968 h 2001838"/>
                <a:gd name="connsiteX20" fmla="*/ 0 w 2344737"/>
                <a:gd name="connsiteY20" fmla="*/ 1118377 h 2001838"/>
                <a:gd name="connsiteX21" fmla="*/ 0 w 2344737"/>
                <a:gd name="connsiteY21" fmla="*/ 0 h 200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44737" h="2001838">
                  <a:moveTo>
                    <a:pt x="1995487" y="1593227"/>
                  </a:moveTo>
                  <a:lnTo>
                    <a:pt x="1994123" y="1593568"/>
                  </a:lnTo>
                  <a:lnTo>
                    <a:pt x="1995487" y="1597659"/>
                  </a:lnTo>
                  <a:close/>
                  <a:moveTo>
                    <a:pt x="0" y="0"/>
                  </a:moveTo>
                  <a:cubicBezTo>
                    <a:pt x="235167" y="0"/>
                    <a:pt x="235167" y="0"/>
                    <a:pt x="235167" y="0"/>
                  </a:cubicBezTo>
                  <a:cubicBezTo>
                    <a:pt x="235167" y="1118377"/>
                    <a:pt x="235167" y="1118377"/>
                    <a:pt x="235167" y="1118377"/>
                  </a:cubicBezTo>
                  <a:cubicBezTo>
                    <a:pt x="235167" y="1243175"/>
                    <a:pt x="273562" y="1339173"/>
                    <a:pt x="350351" y="1413572"/>
                  </a:cubicBezTo>
                  <a:cubicBezTo>
                    <a:pt x="549524" y="1603168"/>
                    <a:pt x="931071" y="1588768"/>
                    <a:pt x="935870" y="1588768"/>
                  </a:cubicBezTo>
                  <a:cubicBezTo>
                    <a:pt x="940669" y="1588768"/>
                    <a:pt x="940669" y="1588768"/>
                    <a:pt x="940669" y="1588768"/>
                  </a:cubicBezTo>
                  <a:cubicBezTo>
                    <a:pt x="1297620" y="1588768"/>
                    <a:pt x="1819922" y="1590606"/>
                    <a:pt x="1977072" y="1589457"/>
                  </a:cubicBezTo>
                  <a:lnTo>
                    <a:pt x="1995487" y="1589264"/>
                  </a:lnTo>
                  <a:lnTo>
                    <a:pt x="1995487" y="1404938"/>
                  </a:lnTo>
                  <a:lnTo>
                    <a:pt x="2344737" y="1704976"/>
                  </a:lnTo>
                  <a:lnTo>
                    <a:pt x="1995487" y="2001838"/>
                  </a:lnTo>
                  <a:lnTo>
                    <a:pt x="1995487" y="1823615"/>
                  </a:lnTo>
                  <a:lnTo>
                    <a:pt x="1964915" y="1823851"/>
                  </a:lnTo>
                  <a:cubicBezTo>
                    <a:pt x="1937881" y="1823963"/>
                    <a:pt x="1902336" y="1823963"/>
                    <a:pt x="1854942" y="1823963"/>
                  </a:cubicBezTo>
                  <a:cubicBezTo>
                    <a:pt x="1763755" y="1823963"/>
                    <a:pt x="1638972" y="1823963"/>
                    <a:pt x="1480594" y="1823963"/>
                  </a:cubicBezTo>
                  <a:cubicBezTo>
                    <a:pt x="1226230" y="1823963"/>
                    <a:pt x="971865" y="1821563"/>
                    <a:pt x="943069" y="1821563"/>
                  </a:cubicBezTo>
                  <a:cubicBezTo>
                    <a:pt x="895076" y="1823963"/>
                    <a:pt x="451137" y="1833563"/>
                    <a:pt x="189573" y="1583968"/>
                  </a:cubicBezTo>
                  <a:cubicBezTo>
                    <a:pt x="64791" y="1466371"/>
                    <a:pt x="0" y="1307973"/>
                    <a:pt x="0" y="111837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4A4A"/>
            </a:solidFill>
            <a:ln w="25400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70" name="椭圆 1192"/>
            <p:cNvSpPr/>
            <p:nvPr/>
          </p:nvSpPr>
          <p:spPr>
            <a:xfrm>
              <a:off x="5715410" y="2862773"/>
              <a:ext cx="893853" cy="8938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71" name="KSO_Shape"/>
            <p:cNvSpPr/>
            <p:nvPr/>
          </p:nvSpPr>
          <p:spPr bwMode="auto">
            <a:xfrm>
              <a:off x="5912140" y="3051589"/>
              <a:ext cx="509008" cy="5039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/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</p:grpSp>
      <p:sp>
        <p:nvSpPr>
          <p:cNvPr id="1048772" name="文本框 5"/>
          <p:cNvSpPr txBox="1"/>
          <p:nvPr/>
        </p:nvSpPr>
        <p:spPr>
          <a:xfrm>
            <a:off x="1216025" y="242888"/>
            <a:ext cx="293381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</a:rPr>
              <a:t>Job Opportunities</a:t>
            </a:r>
          </a:p>
        </p:txBody>
      </p:sp>
      <p:sp>
        <p:nvSpPr>
          <p:cNvPr id="1048773" name="等腰三角形 6"/>
          <p:cNvSpPr/>
          <p:nvPr/>
        </p:nvSpPr>
        <p:spPr>
          <a:xfrm rot="2805906">
            <a:off x="439738" y="-17462"/>
            <a:ext cx="801688" cy="773113"/>
          </a:xfrm>
          <a:prstGeom prst="triangle">
            <a:avLst>
              <a:gd name="adj" fmla="val 687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774" name="文本框 7"/>
          <p:cNvSpPr txBox="1"/>
          <p:nvPr/>
        </p:nvSpPr>
        <p:spPr>
          <a:xfrm>
            <a:off x="588963" y="242888"/>
            <a:ext cx="401638" cy="522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1</a:t>
            </a:r>
            <a:endParaRPr lang="en-US" altLang="zh-CN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3" grpId="0"/>
      <p:bldP spid="1048744" grpId="0"/>
      <p:bldP spid="1048745" grpId="0"/>
      <p:bldP spid="1048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775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776" name="任意多边形 3"/>
          <p:cNvSpPr/>
          <p:nvPr/>
        </p:nvSpPr>
        <p:spPr>
          <a:xfrm flipV="1">
            <a:off x="9085263" y="0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77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78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66" name="组合 4"/>
          <p:cNvGrpSpPr/>
          <p:nvPr/>
        </p:nvGrpSpPr>
        <p:grpSpPr>
          <a:xfrm>
            <a:off x="3005138" y="2633663"/>
            <a:ext cx="1196975" cy="1358900"/>
            <a:chOff x="3005054" y="2633346"/>
            <a:chExt cx="1197233" cy="1358900"/>
          </a:xfrm>
        </p:grpSpPr>
        <p:sp>
          <p:nvSpPr>
            <p:cNvPr id="1048780" name="KSO_Shape"/>
            <p:cNvSpPr/>
            <p:nvPr/>
          </p:nvSpPr>
          <p:spPr>
            <a:xfrm>
              <a:off x="3005054" y="2633346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781" name="文本框 47"/>
            <p:cNvSpPr txBox="1"/>
            <p:nvPr/>
          </p:nvSpPr>
          <p:spPr>
            <a:xfrm>
              <a:off x="3300343" y="2814251"/>
              <a:ext cx="5053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54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AE89FE5-3105-7A8C-2B5A-C1E32CE5CAEB}"/>
              </a:ext>
            </a:extLst>
          </p:cNvPr>
          <p:cNvSpPr/>
          <p:nvPr/>
        </p:nvSpPr>
        <p:spPr>
          <a:xfrm>
            <a:off x="4440115" y="2910254"/>
            <a:ext cx="5046785" cy="82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Job Opportunities in Bangladesh for Developer.</a:t>
            </a:r>
            <a:endParaRPr lang="en-SE" sz="32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 animBg="1"/>
      <p:bldP spid="1048777" grpId="0" animBg="1"/>
      <p:bldP spid="10487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782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783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84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85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86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87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88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68" name="组合 3"/>
          <p:cNvGrpSpPr/>
          <p:nvPr/>
        </p:nvGrpSpPr>
        <p:grpSpPr>
          <a:xfrm>
            <a:off x="454017" y="-31741"/>
            <a:ext cx="4244590" cy="801688"/>
            <a:chOff x="454155" y="-31550"/>
            <a:chExt cx="4244917" cy="801401"/>
          </a:xfrm>
        </p:grpSpPr>
        <p:sp>
          <p:nvSpPr>
            <p:cNvPr id="1048789" name="文本框 46"/>
            <p:cNvSpPr txBox="1"/>
            <p:nvPr/>
          </p:nvSpPr>
          <p:spPr>
            <a:xfrm>
              <a:off x="1216760" y="243670"/>
              <a:ext cx="3482312" cy="5230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Job</a:t>
              </a:r>
              <a:r>
                <a:rPr lang="zh-CN" altLang="en-US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Opportunity in BD</a:t>
              </a:r>
            </a:p>
          </p:txBody>
        </p:sp>
        <p:sp>
          <p:nvSpPr>
            <p:cNvPr id="1048790" name="等腰三角形 21"/>
            <p:cNvSpPr/>
            <p:nvPr/>
          </p:nvSpPr>
          <p:spPr>
            <a:xfrm rot="2805906">
              <a:off x="439830" y="-17225"/>
              <a:ext cx="801401" cy="772752"/>
            </a:xfrm>
            <a:prstGeom prst="triangle">
              <a:avLst>
                <a:gd name="adj" fmla="val 687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791" name="文本框 24"/>
            <p:cNvSpPr txBox="1"/>
            <p:nvPr/>
          </p:nvSpPr>
          <p:spPr>
            <a:xfrm>
              <a:off x="579759" y="243670"/>
              <a:ext cx="40195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28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2</a:t>
              </a:r>
              <a:endPara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sp>
        <p:nvSpPr>
          <p:cNvPr id="1048792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93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794" name="AutoShape 184"/>
          <p:cNvSpPr>
            <a:spLocks noChangeAspect="1" noTextEdit="1"/>
          </p:cNvSpPr>
          <p:nvPr/>
        </p:nvSpPr>
        <p:spPr>
          <a:xfrm>
            <a:off x="3449638" y="523875"/>
            <a:ext cx="5162550" cy="5429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9" name="组合 6"/>
          <p:cNvGrpSpPr/>
          <p:nvPr/>
        </p:nvGrpSpPr>
        <p:grpSpPr>
          <a:xfrm>
            <a:off x="8532813" y="2805113"/>
            <a:ext cx="858837" cy="852487"/>
            <a:chOff x="8532214" y="2805113"/>
            <a:chExt cx="858838" cy="852487"/>
          </a:xfrm>
        </p:grpSpPr>
        <p:sp>
          <p:nvSpPr>
            <p:cNvPr id="1048795" name="Oval 51"/>
            <p:cNvSpPr/>
            <p:nvPr/>
          </p:nvSpPr>
          <p:spPr>
            <a:xfrm>
              <a:off x="8532214" y="2805113"/>
              <a:ext cx="858838" cy="852487"/>
            </a:xfrm>
            <a:prstGeom prst="ellipse">
              <a:avLst/>
            </a:prstGeom>
            <a:solidFill>
              <a:srgbClr val="2E75B6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96" name="Freeform 52"/>
            <p:cNvSpPr/>
            <p:nvPr/>
          </p:nvSpPr>
          <p:spPr>
            <a:xfrm>
              <a:off x="8756052" y="3048000"/>
              <a:ext cx="363538" cy="365125"/>
            </a:xfrm>
            <a:custGeom>
              <a:avLst/>
              <a:gdLst/>
              <a:ahLst/>
              <a:cxnLst>
                <a:cxn ang="0">
                  <a:pos x="181769" y="189324"/>
                </a:cxn>
                <a:cxn ang="0">
                  <a:pos x="242358" y="13523"/>
                </a:cxn>
                <a:cxn ang="0">
                  <a:pos x="181769" y="0"/>
                </a:cxn>
                <a:cxn ang="0">
                  <a:pos x="0" y="182562"/>
                </a:cxn>
                <a:cxn ang="0">
                  <a:pos x="181769" y="365125"/>
                </a:cxn>
                <a:cxn ang="0">
                  <a:pos x="363538" y="182562"/>
                </a:cxn>
                <a:cxn ang="0">
                  <a:pos x="356805" y="121708"/>
                </a:cxn>
                <a:cxn ang="0">
                  <a:pos x="181769" y="189324"/>
                </a:cxn>
              </a:cxnLst>
              <a:rect l="0" t="0" r="r" b="b"/>
              <a:pathLst>
                <a:path w="54" h="54">
                  <a:moveTo>
                    <a:pt x="27" y="28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3" y="1"/>
                    <a:pt x="30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24"/>
                    <a:pt x="54" y="21"/>
                    <a:pt x="53" y="18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  <p:sp>
          <p:nvSpPr>
            <p:cNvPr id="1048797" name="Freeform 53"/>
            <p:cNvSpPr/>
            <p:nvPr/>
          </p:nvSpPr>
          <p:spPr>
            <a:xfrm>
              <a:off x="8971952" y="3035300"/>
              <a:ext cx="168275" cy="168275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168275" y="101600"/>
                </a:cxn>
                <a:cxn ang="0">
                  <a:pos x="0" y="168275"/>
                </a:cxn>
                <a:cxn ang="0">
                  <a:pos x="60325" y="0"/>
                </a:cxn>
              </a:cxnLst>
              <a:rect l="0" t="0" r="r" b="b"/>
              <a:pathLst>
                <a:path w="106" h="106">
                  <a:moveTo>
                    <a:pt x="38" y="0"/>
                  </a:moveTo>
                  <a:lnTo>
                    <a:pt x="106" y="64"/>
                  </a:lnTo>
                  <a:lnTo>
                    <a:pt x="0" y="10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</p:grpSp>
      <p:grpSp>
        <p:nvGrpSpPr>
          <p:cNvPr id="70" name="组合 7"/>
          <p:cNvGrpSpPr/>
          <p:nvPr/>
        </p:nvGrpSpPr>
        <p:grpSpPr>
          <a:xfrm>
            <a:off x="7951788" y="3616325"/>
            <a:ext cx="858837" cy="858838"/>
            <a:chOff x="7951189" y="3616325"/>
            <a:chExt cx="858838" cy="858837"/>
          </a:xfrm>
        </p:grpSpPr>
        <p:sp>
          <p:nvSpPr>
            <p:cNvPr id="1048798" name="Oval 54"/>
            <p:cNvSpPr/>
            <p:nvPr/>
          </p:nvSpPr>
          <p:spPr>
            <a:xfrm>
              <a:off x="7951189" y="3616325"/>
              <a:ext cx="858838" cy="85883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99" name="Freeform 55"/>
            <p:cNvSpPr>
              <a:spLocks noEditPoints="1"/>
            </p:cNvSpPr>
            <p:nvPr/>
          </p:nvSpPr>
          <p:spPr>
            <a:xfrm>
              <a:off x="8094064" y="3914775"/>
              <a:ext cx="263525" cy="263525"/>
            </a:xfrm>
            <a:custGeom>
              <a:avLst/>
              <a:gdLst/>
              <a:ahLst/>
              <a:cxnLst>
                <a:cxn ang="0">
                  <a:pos x="209468" y="209468"/>
                </a:cxn>
                <a:cxn ang="0">
                  <a:pos x="236496" y="209468"/>
                </a:cxn>
                <a:cxn ang="0">
                  <a:pos x="250010" y="189197"/>
                </a:cxn>
                <a:cxn ang="0">
                  <a:pos x="236496" y="162169"/>
                </a:cxn>
                <a:cxn ang="0">
                  <a:pos x="263525" y="141898"/>
                </a:cxn>
                <a:cxn ang="0">
                  <a:pos x="263525" y="121626"/>
                </a:cxn>
                <a:cxn ang="0">
                  <a:pos x="236496" y="101355"/>
                </a:cxn>
                <a:cxn ang="0">
                  <a:pos x="250010" y="74327"/>
                </a:cxn>
                <a:cxn ang="0">
                  <a:pos x="236496" y="54056"/>
                </a:cxn>
                <a:cxn ang="0">
                  <a:pos x="202711" y="54056"/>
                </a:cxn>
                <a:cxn ang="0">
                  <a:pos x="202711" y="27028"/>
                </a:cxn>
                <a:cxn ang="0">
                  <a:pos x="182440" y="13514"/>
                </a:cxn>
                <a:cxn ang="0">
                  <a:pos x="155412" y="27028"/>
                </a:cxn>
                <a:cxn ang="0">
                  <a:pos x="141898" y="0"/>
                </a:cxn>
                <a:cxn ang="0">
                  <a:pos x="114869" y="0"/>
                </a:cxn>
                <a:cxn ang="0">
                  <a:pos x="101355" y="27028"/>
                </a:cxn>
                <a:cxn ang="0">
                  <a:pos x="74327" y="13514"/>
                </a:cxn>
                <a:cxn ang="0">
                  <a:pos x="54056" y="27028"/>
                </a:cxn>
                <a:cxn ang="0">
                  <a:pos x="54056" y="60813"/>
                </a:cxn>
                <a:cxn ang="0">
                  <a:pos x="20271" y="60813"/>
                </a:cxn>
                <a:cxn ang="0">
                  <a:pos x="6757" y="81084"/>
                </a:cxn>
                <a:cxn ang="0">
                  <a:pos x="27028" y="108112"/>
                </a:cxn>
                <a:cxn ang="0">
                  <a:pos x="0" y="121626"/>
                </a:cxn>
                <a:cxn ang="0">
                  <a:pos x="0" y="148655"/>
                </a:cxn>
                <a:cxn ang="0">
                  <a:pos x="27028" y="162169"/>
                </a:cxn>
                <a:cxn ang="0">
                  <a:pos x="13514" y="189197"/>
                </a:cxn>
                <a:cxn ang="0">
                  <a:pos x="20271" y="209468"/>
                </a:cxn>
                <a:cxn ang="0">
                  <a:pos x="54056" y="209468"/>
                </a:cxn>
                <a:cxn ang="0">
                  <a:pos x="54056" y="243253"/>
                </a:cxn>
                <a:cxn ang="0">
                  <a:pos x="74327" y="256767"/>
                </a:cxn>
                <a:cxn ang="0">
                  <a:pos x="101355" y="243253"/>
                </a:cxn>
                <a:cxn ang="0">
                  <a:pos x="121626" y="263525"/>
                </a:cxn>
                <a:cxn ang="0">
                  <a:pos x="141898" y="263525"/>
                </a:cxn>
                <a:cxn ang="0">
                  <a:pos x="162169" y="236496"/>
                </a:cxn>
                <a:cxn ang="0">
                  <a:pos x="189197" y="250010"/>
                </a:cxn>
                <a:cxn ang="0">
                  <a:pos x="209468" y="243253"/>
                </a:cxn>
                <a:cxn ang="0">
                  <a:pos x="209468" y="209468"/>
                </a:cxn>
                <a:cxn ang="0">
                  <a:pos x="67570" y="202711"/>
                </a:cxn>
                <a:cxn ang="0">
                  <a:pos x="60813" y="67570"/>
                </a:cxn>
                <a:cxn ang="0">
                  <a:pos x="195954" y="67570"/>
                </a:cxn>
                <a:cxn ang="0">
                  <a:pos x="195954" y="195954"/>
                </a:cxn>
                <a:cxn ang="0">
                  <a:pos x="67570" y="202711"/>
                </a:cxn>
              </a:cxnLst>
              <a:rect l="0" t="0" r="r" b="b"/>
              <a:pathLst>
                <a:path w="39" h="39">
                  <a:moveTo>
                    <a:pt x="31" y="31"/>
                  </a:moveTo>
                  <a:cubicBezTo>
                    <a:pt x="32" y="30"/>
                    <a:pt x="34" y="30"/>
                    <a:pt x="35" y="31"/>
                  </a:cubicBezTo>
                  <a:cubicBezTo>
                    <a:pt x="36" y="30"/>
                    <a:pt x="37" y="29"/>
                    <a:pt x="37" y="28"/>
                  </a:cubicBezTo>
                  <a:cubicBezTo>
                    <a:pt x="35" y="27"/>
                    <a:pt x="34" y="26"/>
                    <a:pt x="35" y="24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37" y="18"/>
                    <a:pt x="35" y="17"/>
                    <a:pt x="35" y="15"/>
                  </a:cubicBezTo>
                  <a:cubicBezTo>
                    <a:pt x="34" y="14"/>
                    <a:pt x="35" y="12"/>
                    <a:pt x="37" y="11"/>
                  </a:cubicBezTo>
                  <a:cubicBezTo>
                    <a:pt x="36" y="10"/>
                    <a:pt x="36" y="9"/>
                    <a:pt x="35" y="8"/>
                  </a:cubicBezTo>
                  <a:cubicBezTo>
                    <a:pt x="34" y="10"/>
                    <a:pt x="32" y="10"/>
                    <a:pt x="30" y="8"/>
                  </a:cubicBezTo>
                  <a:cubicBezTo>
                    <a:pt x="29" y="7"/>
                    <a:pt x="29" y="5"/>
                    <a:pt x="30" y="4"/>
                  </a:cubicBezTo>
                  <a:cubicBezTo>
                    <a:pt x="29" y="3"/>
                    <a:pt x="28" y="3"/>
                    <a:pt x="27" y="2"/>
                  </a:cubicBezTo>
                  <a:cubicBezTo>
                    <a:pt x="27" y="4"/>
                    <a:pt x="25" y="5"/>
                    <a:pt x="23" y="4"/>
                  </a:cubicBezTo>
                  <a:cubicBezTo>
                    <a:pt x="21" y="4"/>
                    <a:pt x="20" y="2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8" y="2"/>
                    <a:pt x="17" y="4"/>
                    <a:pt x="15" y="4"/>
                  </a:cubicBezTo>
                  <a:cubicBezTo>
                    <a:pt x="13" y="5"/>
                    <a:pt x="11" y="4"/>
                    <a:pt x="11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9" y="5"/>
                    <a:pt x="9" y="7"/>
                    <a:pt x="8" y="9"/>
                  </a:cubicBezTo>
                  <a:cubicBezTo>
                    <a:pt x="6" y="10"/>
                    <a:pt x="4" y="10"/>
                    <a:pt x="3" y="9"/>
                  </a:cubicBezTo>
                  <a:cubicBezTo>
                    <a:pt x="2" y="10"/>
                    <a:pt x="2" y="11"/>
                    <a:pt x="1" y="12"/>
                  </a:cubicBezTo>
                  <a:cubicBezTo>
                    <a:pt x="3" y="13"/>
                    <a:pt x="4" y="14"/>
                    <a:pt x="4" y="16"/>
                  </a:cubicBezTo>
                  <a:cubicBezTo>
                    <a:pt x="3" y="18"/>
                    <a:pt x="1" y="19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2" y="22"/>
                    <a:pt x="3" y="23"/>
                    <a:pt x="4" y="24"/>
                  </a:cubicBezTo>
                  <a:cubicBezTo>
                    <a:pt x="4" y="26"/>
                    <a:pt x="3" y="28"/>
                    <a:pt x="2" y="28"/>
                  </a:cubicBezTo>
                  <a:cubicBezTo>
                    <a:pt x="2" y="29"/>
                    <a:pt x="3" y="30"/>
                    <a:pt x="3" y="31"/>
                  </a:cubicBezTo>
                  <a:cubicBezTo>
                    <a:pt x="5" y="30"/>
                    <a:pt x="7" y="30"/>
                    <a:pt x="8" y="31"/>
                  </a:cubicBezTo>
                  <a:cubicBezTo>
                    <a:pt x="9" y="33"/>
                    <a:pt x="9" y="35"/>
                    <a:pt x="8" y="36"/>
                  </a:cubicBezTo>
                  <a:cubicBezTo>
                    <a:pt x="9" y="37"/>
                    <a:pt x="10" y="37"/>
                    <a:pt x="11" y="38"/>
                  </a:cubicBezTo>
                  <a:cubicBezTo>
                    <a:pt x="12" y="36"/>
                    <a:pt x="14" y="35"/>
                    <a:pt x="15" y="36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9" y="39"/>
                    <a:pt x="20" y="39"/>
                    <a:pt x="21" y="39"/>
                  </a:cubicBezTo>
                  <a:cubicBezTo>
                    <a:pt x="21" y="38"/>
                    <a:pt x="22" y="36"/>
                    <a:pt x="24" y="35"/>
                  </a:cubicBezTo>
                  <a:cubicBezTo>
                    <a:pt x="25" y="35"/>
                    <a:pt x="27" y="36"/>
                    <a:pt x="28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0" y="34"/>
                    <a:pt x="30" y="32"/>
                    <a:pt x="31" y="31"/>
                  </a:cubicBezTo>
                  <a:close/>
                  <a:moveTo>
                    <a:pt x="10" y="30"/>
                  </a:moveTo>
                  <a:cubicBezTo>
                    <a:pt x="4" y="24"/>
                    <a:pt x="4" y="16"/>
                    <a:pt x="9" y="10"/>
                  </a:cubicBezTo>
                  <a:cubicBezTo>
                    <a:pt x="15" y="5"/>
                    <a:pt x="23" y="5"/>
                    <a:pt x="29" y="10"/>
                  </a:cubicBezTo>
                  <a:cubicBezTo>
                    <a:pt x="34" y="15"/>
                    <a:pt x="34" y="24"/>
                    <a:pt x="29" y="29"/>
                  </a:cubicBezTo>
                  <a:cubicBezTo>
                    <a:pt x="24" y="35"/>
                    <a:pt x="15" y="35"/>
                    <a:pt x="1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  <p:sp>
          <p:nvSpPr>
            <p:cNvPr id="1048800" name="Freeform 56"/>
            <p:cNvSpPr>
              <a:spLocks noEditPoints="1"/>
            </p:cNvSpPr>
            <p:nvPr/>
          </p:nvSpPr>
          <p:spPr>
            <a:xfrm>
              <a:off x="8336952" y="3914775"/>
              <a:ext cx="263525" cy="263525"/>
            </a:xfrm>
            <a:custGeom>
              <a:avLst/>
              <a:gdLst/>
              <a:ahLst/>
              <a:cxnLst>
                <a:cxn ang="0">
                  <a:pos x="209468" y="209468"/>
                </a:cxn>
                <a:cxn ang="0">
                  <a:pos x="243253" y="209468"/>
                </a:cxn>
                <a:cxn ang="0">
                  <a:pos x="250010" y="189197"/>
                </a:cxn>
                <a:cxn ang="0">
                  <a:pos x="236496" y="162169"/>
                </a:cxn>
                <a:cxn ang="0">
                  <a:pos x="263525" y="141898"/>
                </a:cxn>
                <a:cxn ang="0">
                  <a:pos x="263525" y="121626"/>
                </a:cxn>
                <a:cxn ang="0">
                  <a:pos x="236496" y="101355"/>
                </a:cxn>
                <a:cxn ang="0">
                  <a:pos x="250010" y="74327"/>
                </a:cxn>
                <a:cxn ang="0">
                  <a:pos x="236496" y="54056"/>
                </a:cxn>
                <a:cxn ang="0">
                  <a:pos x="209468" y="54056"/>
                </a:cxn>
                <a:cxn ang="0">
                  <a:pos x="209468" y="27028"/>
                </a:cxn>
                <a:cxn ang="0">
                  <a:pos x="189197" y="13514"/>
                </a:cxn>
                <a:cxn ang="0">
                  <a:pos x="162169" y="27028"/>
                </a:cxn>
                <a:cxn ang="0">
                  <a:pos x="141898" y="0"/>
                </a:cxn>
                <a:cxn ang="0">
                  <a:pos x="121626" y="0"/>
                </a:cxn>
                <a:cxn ang="0">
                  <a:pos x="101355" y="27028"/>
                </a:cxn>
                <a:cxn ang="0">
                  <a:pos x="74327" y="13514"/>
                </a:cxn>
                <a:cxn ang="0">
                  <a:pos x="54056" y="27028"/>
                </a:cxn>
                <a:cxn ang="0">
                  <a:pos x="54056" y="60813"/>
                </a:cxn>
                <a:cxn ang="0">
                  <a:pos x="27028" y="60813"/>
                </a:cxn>
                <a:cxn ang="0">
                  <a:pos x="13514" y="81084"/>
                </a:cxn>
                <a:cxn ang="0">
                  <a:pos x="27028" y="108112"/>
                </a:cxn>
                <a:cxn ang="0">
                  <a:pos x="0" y="121626"/>
                </a:cxn>
                <a:cxn ang="0">
                  <a:pos x="0" y="148655"/>
                </a:cxn>
                <a:cxn ang="0">
                  <a:pos x="27028" y="162169"/>
                </a:cxn>
                <a:cxn ang="0">
                  <a:pos x="13514" y="189197"/>
                </a:cxn>
                <a:cxn ang="0">
                  <a:pos x="27028" y="209468"/>
                </a:cxn>
                <a:cxn ang="0">
                  <a:pos x="54056" y="209468"/>
                </a:cxn>
                <a:cxn ang="0">
                  <a:pos x="60813" y="243253"/>
                </a:cxn>
                <a:cxn ang="0">
                  <a:pos x="81084" y="256767"/>
                </a:cxn>
                <a:cxn ang="0">
                  <a:pos x="108112" y="243253"/>
                </a:cxn>
                <a:cxn ang="0">
                  <a:pos x="121626" y="263525"/>
                </a:cxn>
                <a:cxn ang="0">
                  <a:pos x="148655" y="263525"/>
                </a:cxn>
                <a:cxn ang="0">
                  <a:pos x="162169" y="236496"/>
                </a:cxn>
                <a:cxn ang="0">
                  <a:pos x="189197" y="250010"/>
                </a:cxn>
                <a:cxn ang="0">
                  <a:pos x="209468" y="243253"/>
                </a:cxn>
                <a:cxn ang="0">
                  <a:pos x="209468" y="209468"/>
                </a:cxn>
                <a:cxn ang="0">
                  <a:pos x="67570" y="202711"/>
                </a:cxn>
                <a:cxn ang="0">
                  <a:pos x="67570" y="67570"/>
                </a:cxn>
                <a:cxn ang="0">
                  <a:pos x="195954" y="67570"/>
                </a:cxn>
                <a:cxn ang="0">
                  <a:pos x="195954" y="195954"/>
                </a:cxn>
                <a:cxn ang="0">
                  <a:pos x="67570" y="202711"/>
                </a:cxn>
              </a:cxnLst>
              <a:rect l="0" t="0" r="r" b="b"/>
              <a:pathLst>
                <a:path w="39" h="39">
                  <a:moveTo>
                    <a:pt x="31" y="31"/>
                  </a:moveTo>
                  <a:cubicBezTo>
                    <a:pt x="32" y="30"/>
                    <a:pt x="34" y="30"/>
                    <a:pt x="36" y="31"/>
                  </a:cubicBezTo>
                  <a:cubicBezTo>
                    <a:pt x="36" y="30"/>
                    <a:pt x="37" y="29"/>
                    <a:pt x="37" y="28"/>
                  </a:cubicBezTo>
                  <a:cubicBezTo>
                    <a:pt x="36" y="27"/>
                    <a:pt x="35" y="26"/>
                    <a:pt x="35" y="24"/>
                  </a:cubicBezTo>
                  <a:cubicBezTo>
                    <a:pt x="36" y="22"/>
                    <a:pt x="37" y="21"/>
                    <a:pt x="39" y="21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37" y="18"/>
                    <a:pt x="36" y="17"/>
                    <a:pt x="35" y="15"/>
                  </a:cubicBezTo>
                  <a:cubicBezTo>
                    <a:pt x="35" y="14"/>
                    <a:pt x="36" y="12"/>
                    <a:pt x="37" y="11"/>
                  </a:cubicBezTo>
                  <a:cubicBezTo>
                    <a:pt x="37" y="10"/>
                    <a:pt x="36" y="9"/>
                    <a:pt x="35" y="8"/>
                  </a:cubicBezTo>
                  <a:cubicBezTo>
                    <a:pt x="34" y="10"/>
                    <a:pt x="32" y="10"/>
                    <a:pt x="31" y="8"/>
                  </a:cubicBezTo>
                  <a:cubicBezTo>
                    <a:pt x="30" y="7"/>
                    <a:pt x="30" y="5"/>
                    <a:pt x="31" y="4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7" y="4"/>
                    <a:pt x="25" y="5"/>
                    <a:pt x="24" y="4"/>
                  </a:cubicBezTo>
                  <a:cubicBezTo>
                    <a:pt x="22" y="4"/>
                    <a:pt x="21" y="2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8" y="2"/>
                    <a:pt x="17" y="4"/>
                    <a:pt x="15" y="4"/>
                  </a:cubicBezTo>
                  <a:cubicBezTo>
                    <a:pt x="14" y="5"/>
                    <a:pt x="12" y="4"/>
                    <a:pt x="11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9" y="5"/>
                    <a:pt x="9" y="7"/>
                    <a:pt x="8" y="9"/>
                  </a:cubicBezTo>
                  <a:cubicBezTo>
                    <a:pt x="7" y="10"/>
                    <a:pt x="5" y="10"/>
                    <a:pt x="4" y="9"/>
                  </a:cubicBezTo>
                  <a:cubicBezTo>
                    <a:pt x="3" y="10"/>
                    <a:pt x="2" y="11"/>
                    <a:pt x="2" y="12"/>
                  </a:cubicBezTo>
                  <a:cubicBezTo>
                    <a:pt x="3" y="13"/>
                    <a:pt x="4" y="14"/>
                    <a:pt x="4" y="16"/>
                  </a:cubicBezTo>
                  <a:cubicBezTo>
                    <a:pt x="4" y="18"/>
                    <a:pt x="2" y="19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2" y="22"/>
                    <a:pt x="4" y="23"/>
                    <a:pt x="4" y="24"/>
                  </a:cubicBezTo>
                  <a:cubicBezTo>
                    <a:pt x="5" y="26"/>
                    <a:pt x="4" y="28"/>
                    <a:pt x="2" y="28"/>
                  </a:cubicBezTo>
                  <a:cubicBezTo>
                    <a:pt x="3" y="29"/>
                    <a:pt x="3" y="30"/>
                    <a:pt x="4" y="31"/>
                  </a:cubicBezTo>
                  <a:cubicBezTo>
                    <a:pt x="5" y="30"/>
                    <a:pt x="7" y="30"/>
                    <a:pt x="8" y="31"/>
                  </a:cubicBezTo>
                  <a:cubicBezTo>
                    <a:pt x="10" y="33"/>
                    <a:pt x="10" y="35"/>
                    <a:pt x="9" y="36"/>
                  </a:cubicBezTo>
                  <a:cubicBezTo>
                    <a:pt x="10" y="37"/>
                    <a:pt x="11" y="37"/>
                    <a:pt x="12" y="38"/>
                  </a:cubicBezTo>
                  <a:cubicBezTo>
                    <a:pt x="12" y="36"/>
                    <a:pt x="14" y="35"/>
                    <a:pt x="16" y="36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9" y="39"/>
                    <a:pt x="20" y="39"/>
                    <a:pt x="22" y="39"/>
                  </a:cubicBezTo>
                  <a:cubicBezTo>
                    <a:pt x="21" y="38"/>
                    <a:pt x="22" y="36"/>
                    <a:pt x="24" y="35"/>
                  </a:cubicBezTo>
                  <a:cubicBezTo>
                    <a:pt x="26" y="35"/>
                    <a:pt x="27" y="36"/>
                    <a:pt x="28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0" y="34"/>
                    <a:pt x="30" y="32"/>
                    <a:pt x="31" y="31"/>
                  </a:cubicBezTo>
                  <a:close/>
                  <a:moveTo>
                    <a:pt x="10" y="30"/>
                  </a:moveTo>
                  <a:cubicBezTo>
                    <a:pt x="5" y="24"/>
                    <a:pt x="5" y="16"/>
                    <a:pt x="10" y="10"/>
                  </a:cubicBezTo>
                  <a:cubicBezTo>
                    <a:pt x="15" y="5"/>
                    <a:pt x="24" y="5"/>
                    <a:pt x="29" y="10"/>
                  </a:cubicBezTo>
                  <a:cubicBezTo>
                    <a:pt x="35" y="15"/>
                    <a:pt x="35" y="24"/>
                    <a:pt x="29" y="29"/>
                  </a:cubicBezTo>
                  <a:cubicBezTo>
                    <a:pt x="24" y="35"/>
                    <a:pt x="16" y="35"/>
                    <a:pt x="1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  <p:sp>
          <p:nvSpPr>
            <p:cNvPr id="1048801" name="Freeform 57"/>
            <p:cNvSpPr>
              <a:spLocks noEditPoints="1"/>
            </p:cNvSpPr>
            <p:nvPr/>
          </p:nvSpPr>
          <p:spPr>
            <a:xfrm>
              <a:off x="8214714" y="4014788"/>
              <a:ext cx="263525" cy="265112"/>
            </a:xfrm>
            <a:custGeom>
              <a:avLst/>
              <a:gdLst/>
              <a:ahLst/>
              <a:cxnLst>
                <a:cxn ang="0">
                  <a:pos x="209468" y="210730"/>
                </a:cxn>
                <a:cxn ang="0">
                  <a:pos x="243253" y="210730"/>
                </a:cxn>
                <a:cxn ang="0">
                  <a:pos x="250010" y="190336"/>
                </a:cxn>
                <a:cxn ang="0">
                  <a:pos x="236496" y="163145"/>
                </a:cxn>
                <a:cxn ang="0">
                  <a:pos x="263525" y="142752"/>
                </a:cxn>
                <a:cxn ang="0">
                  <a:pos x="263525" y="122359"/>
                </a:cxn>
                <a:cxn ang="0">
                  <a:pos x="236496" y="108763"/>
                </a:cxn>
                <a:cxn ang="0">
                  <a:pos x="250010" y="74775"/>
                </a:cxn>
                <a:cxn ang="0">
                  <a:pos x="236496" y="54381"/>
                </a:cxn>
                <a:cxn ang="0">
                  <a:pos x="209468" y="54381"/>
                </a:cxn>
                <a:cxn ang="0">
                  <a:pos x="202711" y="27190"/>
                </a:cxn>
                <a:cxn ang="0">
                  <a:pos x="182440" y="13595"/>
                </a:cxn>
                <a:cxn ang="0">
                  <a:pos x="155412" y="27190"/>
                </a:cxn>
                <a:cxn ang="0">
                  <a:pos x="141898" y="0"/>
                </a:cxn>
                <a:cxn ang="0">
                  <a:pos x="114869" y="6797"/>
                </a:cxn>
                <a:cxn ang="0">
                  <a:pos x="101355" y="27190"/>
                </a:cxn>
                <a:cxn ang="0">
                  <a:pos x="74327" y="13595"/>
                </a:cxn>
                <a:cxn ang="0">
                  <a:pos x="54056" y="27190"/>
                </a:cxn>
                <a:cxn ang="0">
                  <a:pos x="54056" y="61179"/>
                </a:cxn>
                <a:cxn ang="0">
                  <a:pos x="20271" y="61179"/>
                </a:cxn>
                <a:cxn ang="0">
                  <a:pos x="13514" y="81572"/>
                </a:cxn>
                <a:cxn ang="0">
                  <a:pos x="27028" y="108763"/>
                </a:cxn>
                <a:cxn ang="0">
                  <a:pos x="0" y="122359"/>
                </a:cxn>
                <a:cxn ang="0">
                  <a:pos x="0" y="149550"/>
                </a:cxn>
                <a:cxn ang="0">
                  <a:pos x="27028" y="163145"/>
                </a:cxn>
                <a:cxn ang="0">
                  <a:pos x="13514" y="190336"/>
                </a:cxn>
                <a:cxn ang="0">
                  <a:pos x="27028" y="210730"/>
                </a:cxn>
                <a:cxn ang="0">
                  <a:pos x="54056" y="217527"/>
                </a:cxn>
                <a:cxn ang="0">
                  <a:pos x="54056" y="244718"/>
                </a:cxn>
                <a:cxn ang="0">
                  <a:pos x="74327" y="258314"/>
                </a:cxn>
                <a:cxn ang="0">
                  <a:pos x="101355" y="244718"/>
                </a:cxn>
                <a:cxn ang="0">
                  <a:pos x="121626" y="265112"/>
                </a:cxn>
                <a:cxn ang="0">
                  <a:pos x="141898" y="265112"/>
                </a:cxn>
                <a:cxn ang="0">
                  <a:pos x="162169" y="237921"/>
                </a:cxn>
                <a:cxn ang="0">
                  <a:pos x="189197" y="258314"/>
                </a:cxn>
                <a:cxn ang="0">
                  <a:pos x="209468" y="244718"/>
                </a:cxn>
                <a:cxn ang="0">
                  <a:pos x="209468" y="210730"/>
                </a:cxn>
                <a:cxn ang="0">
                  <a:pos x="67570" y="203932"/>
                </a:cxn>
                <a:cxn ang="0">
                  <a:pos x="67570" y="67977"/>
                </a:cxn>
                <a:cxn ang="0">
                  <a:pos x="195954" y="67977"/>
                </a:cxn>
                <a:cxn ang="0">
                  <a:pos x="195954" y="197134"/>
                </a:cxn>
                <a:cxn ang="0">
                  <a:pos x="67570" y="203932"/>
                </a:cxn>
              </a:cxnLst>
              <a:rect l="0" t="0" r="r" b="b"/>
              <a:pathLst>
                <a:path w="39" h="39">
                  <a:moveTo>
                    <a:pt x="31" y="31"/>
                  </a:moveTo>
                  <a:cubicBezTo>
                    <a:pt x="32" y="30"/>
                    <a:pt x="34" y="30"/>
                    <a:pt x="36" y="31"/>
                  </a:cubicBezTo>
                  <a:cubicBezTo>
                    <a:pt x="36" y="30"/>
                    <a:pt x="37" y="29"/>
                    <a:pt x="37" y="28"/>
                  </a:cubicBezTo>
                  <a:cubicBezTo>
                    <a:pt x="36" y="27"/>
                    <a:pt x="35" y="26"/>
                    <a:pt x="35" y="24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37" y="18"/>
                    <a:pt x="35" y="17"/>
                    <a:pt x="35" y="16"/>
                  </a:cubicBezTo>
                  <a:cubicBezTo>
                    <a:pt x="34" y="14"/>
                    <a:pt x="35" y="12"/>
                    <a:pt x="37" y="11"/>
                  </a:cubicBezTo>
                  <a:cubicBezTo>
                    <a:pt x="36" y="10"/>
                    <a:pt x="36" y="9"/>
                    <a:pt x="35" y="8"/>
                  </a:cubicBezTo>
                  <a:cubicBezTo>
                    <a:pt x="34" y="10"/>
                    <a:pt x="32" y="10"/>
                    <a:pt x="31" y="8"/>
                  </a:cubicBezTo>
                  <a:cubicBezTo>
                    <a:pt x="29" y="7"/>
                    <a:pt x="29" y="5"/>
                    <a:pt x="30" y="4"/>
                  </a:cubicBezTo>
                  <a:cubicBezTo>
                    <a:pt x="29" y="3"/>
                    <a:pt x="28" y="3"/>
                    <a:pt x="27" y="2"/>
                  </a:cubicBezTo>
                  <a:cubicBezTo>
                    <a:pt x="27" y="4"/>
                    <a:pt x="25" y="5"/>
                    <a:pt x="23" y="4"/>
                  </a:cubicBezTo>
                  <a:cubicBezTo>
                    <a:pt x="22" y="4"/>
                    <a:pt x="21" y="2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8" y="2"/>
                    <a:pt x="17" y="4"/>
                    <a:pt x="15" y="4"/>
                  </a:cubicBezTo>
                  <a:cubicBezTo>
                    <a:pt x="13" y="5"/>
                    <a:pt x="12" y="4"/>
                    <a:pt x="11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9" y="5"/>
                    <a:pt x="9" y="7"/>
                    <a:pt x="8" y="9"/>
                  </a:cubicBezTo>
                  <a:cubicBezTo>
                    <a:pt x="7" y="10"/>
                    <a:pt x="5" y="10"/>
                    <a:pt x="3" y="9"/>
                  </a:cubicBezTo>
                  <a:cubicBezTo>
                    <a:pt x="3" y="10"/>
                    <a:pt x="2" y="11"/>
                    <a:pt x="2" y="12"/>
                  </a:cubicBezTo>
                  <a:cubicBezTo>
                    <a:pt x="3" y="13"/>
                    <a:pt x="4" y="14"/>
                    <a:pt x="4" y="16"/>
                  </a:cubicBezTo>
                  <a:cubicBezTo>
                    <a:pt x="3" y="18"/>
                    <a:pt x="2" y="19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2" y="22"/>
                    <a:pt x="3" y="23"/>
                    <a:pt x="4" y="24"/>
                  </a:cubicBezTo>
                  <a:cubicBezTo>
                    <a:pt x="4" y="26"/>
                    <a:pt x="3" y="28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ubicBezTo>
                    <a:pt x="5" y="30"/>
                    <a:pt x="7" y="30"/>
                    <a:pt x="8" y="32"/>
                  </a:cubicBezTo>
                  <a:cubicBezTo>
                    <a:pt x="9" y="33"/>
                    <a:pt x="10" y="35"/>
                    <a:pt x="8" y="36"/>
                  </a:cubicBezTo>
                  <a:cubicBezTo>
                    <a:pt x="9" y="37"/>
                    <a:pt x="10" y="37"/>
                    <a:pt x="11" y="38"/>
                  </a:cubicBezTo>
                  <a:cubicBezTo>
                    <a:pt x="12" y="36"/>
                    <a:pt x="14" y="35"/>
                    <a:pt x="15" y="36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9" y="39"/>
                    <a:pt x="20" y="39"/>
                    <a:pt x="21" y="39"/>
                  </a:cubicBezTo>
                  <a:cubicBezTo>
                    <a:pt x="21" y="38"/>
                    <a:pt x="22" y="36"/>
                    <a:pt x="24" y="35"/>
                  </a:cubicBezTo>
                  <a:cubicBezTo>
                    <a:pt x="26" y="35"/>
                    <a:pt x="27" y="36"/>
                    <a:pt x="28" y="38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0" y="34"/>
                    <a:pt x="30" y="32"/>
                    <a:pt x="31" y="31"/>
                  </a:cubicBezTo>
                  <a:close/>
                  <a:moveTo>
                    <a:pt x="10" y="30"/>
                  </a:moveTo>
                  <a:cubicBezTo>
                    <a:pt x="5" y="24"/>
                    <a:pt x="4" y="16"/>
                    <a:pt x="10" y="10"/>
                  </a:cubicBezTo>
                  <a:cubicBezTo>
                    <a:pt x="15" y="5"/>
                    <a:pt x="24" y="5"/>
                    <a:pt x="29" y="10"/>
                  </a:cubicBezTo>
                  <a:cubicBezTo>
                    <a:pt x="34" y="15"/>
                    <a:pt x="34" y="24"/>
                    <a:pt x="29" y="29"/>
                  </a:cubicBezTo>
                  <a:cubicBezTo>
                    <a:pt x="24" y="35"/>
                    <a:pt x="15" y="35"/>
                    <a:pt x="1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</p:grpSp>
      <p:grpSp>
        <p:nvGrpSpPr>
          <p:cNvPr id="71" name="组合 5"/>
          <p:cNvGrpSpPr/>
          <p:nvPr/>
        </p:nvGrpSpPr>
        <p:grpSpPr>
          <a:xfrm>
            <a:off x="3116263" y="2128838"/>
            <a:ext cx="850900" cy="852487"/>
            <a:chOff x="3115664" y="2128838"/>
            <a:chExt cx="850900" cy="852487"/>
          </a:xfrm>
        </p:grpSpPr>
        <p:sp>
          <p:nvSpPr>
            <p:cNvPr id="1048802" name="Oval 58"/>
            <p:cNvSpPr>
              <a:spLocks noChangeArrowheads="1"/>
            </p:cNvSpPr>
            <p:nvPr/>
          </p:nvSpPr>
          <p:spPr bwMode="auto">
            <a:xfrm>
              <a:off x="3115664" y="2128838"/>
              <a:ext cx="850900" cy="8524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803" name="Freeform 59"/>
            <p:cNvSpPr/>
            <p:nvPr/>
          </p:nvSpPr>
          <p:spPr>
            <a:xfrm>
              <a:off x="3339502" y="2487613"/>
              <a:ext cx="323850" cy="203200"/>
            </a:xfrm>
            <a:custGeom>
              <a:avLst/>
              <a:gdLst/>
              <a:ahLst/>
              <a:cxnLst>
                <a:cxn ang="0">
                  <a:pos x="323850" y="121920"/>
                </a:cxn>
                <a:cxn ang="0">
                  <a:pos x="263128" y="54186"/>
                </a:cxn>
                <a:cxn ang="0">
                  <a:pos x="188912" y="0"/>
                </a:cxn>
                <a:cxn ang="0">
                  <a:pos x="114696" y="60960"/>
                </a:cxn>
                <a:cxn ang="0">
                  <a:pos x="101203" y="60960"/>
                </a:cxn>
                <a:cxn ang="0">
                  <a:pos x="53975" y="108373"/>
                </a:cxn>
                <a:cxn ang="0">
                  <a:pos x="47228" y="108373"/>
                </a:cxn>
                <a:cxn ang="0">
                  <a:pos x="0" y="155786"/>
                </a:cxn>
                <a:cxn ang="0">
                  <a:pos x="47228" y="203200"/>
                </a:cxn>
                <a:cxn ang="0">
                  <a:pos x="47228" y="203200"/>
                </a:cxn>
                <a:cxn ang="0">
                  <a:pos x="256381" y="196426"/>
                </a:cxn>
                <a:cxn ang="0">
                  <a:pos x="256381" y="196426"/>
                </a:cxn>
                <a:cxn ang="0">
                  <a:pos x="323850" y="121920"/>
                </a:cxn>
              </a:cxnLst>
              <a:rect l="0" t="0" r="r" b="b"/>
              <a:pathLst>
                <a:path w="48" h="30">
                  <a:moveTo>
                    <a:pt x="48" y="18"/>
                  </a:moveTo>
                  <a:cubicBezTo>
                    <a:pt x="48" y="13"/>
                    <a:pt x="44" y="9"/>
                    <a:pt x="39" y="8"/>
                  </a:cubicBezTo>
                  <a:cubicBezTo>
                    <a:pt x="38" y="3"/>
                    <a:pt x="33" y="0"/>
                    <a:pt x="28" y="0"/>
                  </a:cubicBezTo>
                  <a:cubicBezTo>
                    <a:pt x="22" y="0"/>
                    <a:pt x="18" y="4"/>
                    <a:pt x="17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1" y="9"/>
                    <a:pt x="8" y="12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3" y="16"/>
                    <a:pt x="0" y="19"/>
                    <a:pt x="0" y="23"/>
                  </a:cubicBezTo>
                  <a:cubicBezTo>
                    <a:pt x="0" y="27"/>
                    <a:pt x="3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4" y="28"/>
                    <a:pt x="48" y="24"/>
                    <a:pt x="48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  <p:sp>
          <p:nvSpPr>
            <p:cNvPr id="1048804" name="Freeform 60"/>
            <p:cNvSpPr>
              <a:spLocks noEditPoints="1"/>
            </p:cNvSpPr>
            <p:nvPr/>
          </p:nvSpPr>
          <p:spPr>
            <a:xfrm>
              <a:off x="3244252" y="2406650"/>
              <a:ext cx="547688" cy="228600"/>
            </a:xfrm>
            <a:custGeom>
              <a:avLst/>
              <a:gdLst/>
              <a:ahLst/>
              <a:cxnLst>
                <a:cxn ang="0">
                  <a:pos x="500356" y="127747"/>
                </a:cxn>
                <a:cxn ang="0">
                  <a:pos x="493595" y="127747"/>
                </a:cxn>
                <a:cxn ang="0">
                  <a:pos x="439502" y="80682"/>
                </a:cxn>
                <a:cxn ang="0">
                  <a:pos x="425979" y="80682"/>
                </a:cxn>
                <a:cxn ang="0">
                  <a:pos x="351602" y="26894"/>
                </a:cxn>
                <a:cxn ang="0">
                  <a:pos x="290747" y="60511"/>
                </a:cxn>
                <a:cxn ang="0">
                  <a:pos x="263701" y="53788"/>
                </a:cxn>
                <a:cxn ang="0">
                  <a:pos x="189324" y="0"/>
                </a:cxn>
                <a:cxn ang="0">
                  <a:pos x="114946" y="60511"/>
                </a:cxn>
                <a:cxn ang="0">
                  <a:pos x="101423" y="60511"/>
                </a:cxn>
                <a:cxn ang="0">
                  <a:pos x="60854" y="107576"/>
                </a:cxn>
                <a:cxn ang="0">
                  <a:pos x="47331" y="107576"/>
                </a:cxn>
                <a:cxn ang="0">
                  <a:pos x="6761" y="154641"/>
                </a:cxn>
                <a:cxn ang="0">
                  <a:pos x="47331" y="201705"/>
                </a:cxn>
                <a:cxn ang="0">
                  <a:pos x="47331" y="201705"/>
                </a:cxn>
                <a:cxn ang="0">
                  <a:pos x="101423" y="201705"/>
                </a:cxn>
                <a:cxn ang="0">
                  <a:pos x="141993" y="181535"/>
                </a:cxn>
                <a:cxn ang="0">
                  <a:pos x="141993" y="181535"/>
                </a:cxn>
                <a:cxn ang="0">
                  <a:pos x="196085" y="134470"/>
                </a:cxn>
                <a:cxn ang="0">
                  <a:pos x="202847" y="134470"/>
                </a:cxn>
                <a:cxn ang="0">
                  <a:pos x="283986" y="73958"/>
                </a:cxn>
                <a:cxn ang="0">
                  <a:pos x="365125" y="127747"/>
                </a:cxn>
                <a:cxn ang="0">
                  <a:pos x="425979" y="201705"/>
                </a:cxn>
                <a:cxn ang="0">
                  <a:pos x="425979" y="221876"/>
                </a:cxn>
                <a:cxn ang="0">
                  <a:pos x="507118" y="221876"/>
                </a:cxn>
                <a:cxn ang="0">
                  <a:pos x="507118" y="221876"/>
                </a:cxn>
                <a:cxn ang="0">
                  <a:pos x="547688" y="168088"/>
                </a:cxn>
                <a:cxn ang="0">
                  <a:pos x="500356" y="127747"/>
                </a:cxn>
                <a:cxn ang="0">
                  <a:pos x="358363" y="141194"/>
                </a:cxn>
                <a:cxn ang="0">
                  <a:pos x="351602" y="141194"/>
                </a:cxn>
                <a:cxn ang="0">
                  <a:pos x="351602" y="134470"/>
                </a:cxn>
                <a:cxn ang="0">
                  <a:pos x="283986" y="87405"/>
                </a:cxn>
                <a:cxn ang="0">
                  <a:pos x="216370" y="141194"/>
                </a:cxn>
                <a:cxn ang="0">
                  <a:pos x="216370" y="147917"/>
                </a:cxn>
                <a:cxn ang="0">
                  <a:pos x="209608" y="147917"/>
                </a:cxn>
                <a:cxn ang="0">
                  <a:pos x="196085" y="147917"/>
                </a:cxn>
                <a:cxn ang="0">
                  <a:pos x="155516" y="188258"/>
                </a:cxn>
                <a:cxn ang="0">
                  <a:pos x="155516" y="194982"/>
                </a:cxn>
                <a:cxn ang="0">
                  <a:pos x="148754" y="194982"/>
                </a:cxn>
                <a:cxn ang="0">
                  <a:pos x="141993" y="194982"/>
                </a:cxn>
                <a:cxn ang="0">
                  <a:pos x="121708" y="201705"/>
                </a:cxn>
                <a:cxn ang="0">
                  <a:pos x="236655" y="194982"/>
                </a:cxn>
                <a:cxn ang="0">
                  <a:pos x="290747" y="228600"/>
                </a:cxn>
                <a:cxn ang="0">
                  <a:pos x="290747" y="228600"/>
                </a:cxn>
                <a:cxn ang="0">
                  <a:pos x="405694" y="221876"/>
                </a:cxn>
                <a:cxn ang="0">
                  <a:pos x="412456" y="201705"/>
                </a:cxn>
                <a:cxn ang="0">
                  <a:pos x="358363" y="141194"/>
                </a:cxn>
              </a:cxnLst>
              <a:rect l="0" t="0" r="r" b="b"/>
              <a:pathLst>
                <a:path w="81" h="34">
                  <a:moveTo>
                    <a:pt x="74" y="19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69" y="12"/>
                    <a:pt x="65" y="12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2" y="7"/>
                    <a:pt x="57" y="4"/>
                    <a:pt x="52" y="4"/>
                  </a:cubicBezTo>
                  <a:cubicBezTo>
                    <a:pt x="48" y="4"/>
                    <a:pt x="45" y="6"/>
                    <a:pt x="43" y="9"/>
                  </a:cubicBezTo>
                  <a:cubicBezTo>
                    <a:pt x="42" y="9"/>
                    <a:pt x="41" y="8"/>
                    <a:pt x="39" y="8"/>
                  </a:cubicBezTo>
                  <a:cubicBezTo>
                    <a:pt x="38" y="3"/>
                    <a:pt x="33" y="0"/>
                    <a:pt x="28" y="0"/>
                  </a:cubicBezTo>
                  <a:cubicBezTo>
                    <a:pt x="23" y="0"/>
                    <a:pt x="18" y="4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2" y="9"/>
                    <a:pt x="8" y="12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3" y="16"/>
                    <a:pt x="0" y="19"/>
                    <a:pt x="1" y="23"/>
                  </a:cubicBezTo>
                  <a:cubicBezTo>
                    <a:pt x="1" y="27"/>
                    <a:pt x="4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28"/>
                    <a:pt x="18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3"/>
                    <a:pt x="25" y="20"/>
                    <a:pt x="29" y="20"/>
                  </a:cubicBezTo>
                  <a:cubicBezTo>
                    <a:pt x="29" y="20"/>
                    <a:pt x="30" y="20"/>
                    <a:pt x="30" y="20"/>
                  </a:cubicBezTo>
                  <a:cubicBezTo>
                    <a:pt x="32" y="15"/>
                    <a:pt x="36" y="11"/>
                    <a:pt x="42" y="11"/>
                  </a:cubicBezTo>
                  <a:cubicBezTo>
                    <a:pt x="47" y="11"/>
                    <a:pt x="52" y="14"/>
                    <a:pt x="54" y="19"/>
                  </a:cubicBezTo>
                  <a:cubicBezTo>
                    <a:pt x="59" y="20"/>
                    <a:pt x="63" y="24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8" y="32"/>
                    <a:pt x="81" y="29"/>
                    <a:pt x="81" y="25"/>
                  </a:cubicBezTo>
                  <a:cubicBezTo>
                    <a:pt x="81" y="21"/>
                    <a:pt x="78" y="18"/>
                    <a:pt x="74" y="19"/>
                  </a:cubicBezTo>
                  <a:close/>
                  <a:moveTo>
                    <a:pt x="53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6"/>
                    <a:pt x="46" y="13"/>
                    <a:pt x="42" y="13"/>
                  </a:cubicBezTo>
                  <a:cubicBezTo>
                    <a:pt x="37" y="13"/>
                    <a:pt x="33" y="17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6" y="22"/>
                    <a:pt x="23" y="25"/>
                    <a:pt x="23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0" y="29"/>
                    <a:pt x="19" y="29"/>
                    <a:pt x="18" y="3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32"/>
                    <a:pt x="40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2"/>
                    <a:pt x="61" y="31"/>
                    <a:pt x="61" y="30"/>
                  </a:cubicBezTo>
                  <a:cubicBezTo>
                    <a:pt x="61" y="25"/>
                    <a:pt x="57" y="22"/>
                    <a:pt x="5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</p:grpSp>
      <p:grpSp>
        <p:nvGrpSpPr>
          <p:cNvPr id="72" name="组合 4"/>
          <p:cNvGrpSpPr/>
          <p:nvPr/>
        </p:nvGrpSpPr>
        <p:grpSpPr>
          <a:xfrm>
            <a:off x="3373438" y="3008313"/>
            <a:ext cx="857250" cy="850900"/>
            <a:chOff x="3372839" y="3008313"/>
            <a:chExt cx="857250" cy="850900"/>
          </a:xfrm>
        </p:grpSpPr>
        <p:sp>
          <p:nvSpPr>
            <p:cNvPr id="1048805" name="Oval 61"/>
            <p:cNvSpPr/>
            <p:nvPr/>
          </p:nvSpPr>
          <p:spPr>
            <a:xfrm>
              <a:off x="3372839" y="3008313"/>
              <a:ext cx="857250" cy="850900"/>
            </a:xfrm>
            <a:prstGeom prst="ellipse">
              <a:avLst/>
            </a:prstGeom>
            <a:solidFill>
              <a:srgbClr val="FF4A4A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806" name="Freeform 62"/>
            <p:cNvSpPr>
              <a:spLocks noEditPoints="1"/>
            </p:cNvSpPr>
            <p:nvPr/>
          </p:nvSpPr>
          <p:spPr>
            <a:xfrm>
              <a:off x="3588739" y="3238500"/>
              <a:ext cx="404813" cy="465137"/>
            </a:xfrm>
            <a:custGeom>
              <a:avLst/>
              <a:gdLst/>
              <a:ahLst/>
              <a:cxnLst>
                <a:cxn ang="0">
                  <a:pos x="317103" y="74152"/>
                </a:cxn>
                <a:cxn ang="0">
                  <a:pos x="290115" y="0"/>
                </a:cxn>
                <a:cxn ang="0">
                  <a:pos x="317103" y="74152"/>
                </a:cxn>
                <a:cxn ang="0">
                  <a:pos x="263128" y="215715"/>
                </a:cxn>
                <a:cxn ang="0">
                  <a:pos x="357584" y="215715"/>
                </a:cxn>
                <a:cxn ang="0">
                  <a:pos x="357584" y="175269"/>
                </a:cxn>
                <a:cxn ang="0">
                  <a:pos x="290115" y="175269"/>
                </a:cxn>
                <a:cxn ang="0">
                  <a:pos x="283369" y="114598"/>
                </a:cxn>
                <a:cxn ang="0">
                  <a:pos x="222647" y="60670"/>
                </a:cxn>
                <a:cxn ang="0">
                  <a:pos x="128190" y="60670"/>
                </a:cxn>
                <a:cxn ang="0">
                  <a:pos x="67468" y="134822"/>
                </a:cxn>
                <a:cxn ang="0">
                  <a:pos x="101203" y="161786"/>
                </a:cxn>
                <a:cxn ang="0">
                  <a:pos x="195659" y="107857"/>
                </a:cxn>
                <a:cxn ang="0">
                  <a:pos x="114697" y="215715"/>
                </a:cxn>
                <a:cxn ang="0">
                  <a:pos x="128190" y="323573"/>
                </a:cxn>
                <a:cxn ang="0">
                  <a:pos x="40481" y="316832"/>
                </a:cxn>
                <a:cxn ang="0">
                  <a:pos x="40481" y="357279"/>
                </a:cxn>
                <a:cxn ang="0">
                  <a:pos x="175418" y="357279"/>
                </a:cxn>
                <a:cxn ang="0">
                  <a:pos x="175418" y="262903"/>
                </a:cxn>
                <a:cxn ang="0">
                  <a:pos x="236140" y="330314"/>
                </a:cxn>
                <a:cxn ang="0">
                  <a:pos x="236140" y="417949"/>
                </a:cxn>
                <a:cxn ang="0">
                  <a:pos x="283369" y="404466"/>
                </a:cxn>
                <a:cxn ang="0">
                  <a:pos x="290115" y="289867"/>
                </a:cxn>
                <a:cxn ang="0">
                  <a:pos x="215900" y="229197"/>
                </a:cxn>
                <a:cxn ang="0">
                  <a:pos x="249634" y="175269"/>
                </a:cxn>
                <a:cxn ang="0">
                  <a:pos x="263128" y="215715"/>
                </a:cxn>
              </a:cxnLst>
              <a:rect l="0" t="0" r="r" b="b"/>
              <a:pathLst>
                <a:path w="60" h="69">
                  <a:moveTo>
                    <a:pt x="47" y="11"/>
                  </a:moveTo>
                  <a:cubicBezTo>
                    <a:pt x="53" y="7"/>
                    <a:pt x="48" y="0"/>
                    <a:pt x="43" y="0"/>
                  </a:cubicBezTo>
                  <a:cubicBezTo>
                    <a:pt x="32" y="1"/>
                    <a:pt x="39" y="17"/>
                    <a:pt x="47" y="11"/>
                  </a:cubicBezTo>
                  <a:close/>
                  <a:moveTo>
                    <a:pt x="39" y="32"/>
                  </a:moveTo>
                  <a:cubicBezTo>
                    <a:pt x="42" y="34"/>
                    <a:pt x="50" y="33"/>
                    <a:pt x="53" y="32"/>
                  </a:cubicBezTo>
                  <a:cubicBezTo>
                    <a:pt x="60" y="30"/>
                    <a:pt x="59" y="25"/>
                    <a:pt x="53" y="26"/>
                  </a:cubicBezTo>
                  <a:cubicBezTo>
                    <a:pt x="51" y="26"/>
                    <a:pt x="45" y="28"/>
                    <a:pt x="43" y="26"/>
                  </a:cubicBezTo>
                  <a:cubicBezTo>
                    <a:pt x="43" y="24"/>
                    <a:pt x="44" y="19"/>
                    <a:pt x="42" y="17"/>
                  </a:cubicBezTo>
                  <a:cubicBezTo>
                    <a:pt x="41" y="14"/>
                    <a:pt x="38" y="10"/>
                    <a:pt x="33" y="9"/>
                  </a:cubicBezTo>
                  <a:cubicBezTo>
                    <a:pt x="29" y="8"/>
                    <a:pt x="24" y="8"/>
                    <a:pt x="19" y="9"/>
                  </a:cubicBezTo>
                  <a:cubicBezTo>
                    <a:pt x="15" y="10"/>
                    <a:pt x="13" y="16"/>
                    <a:pt x="10" y="20"/>
                  </a:cubicBezTo>
                  <a:cubicBezTo>
                    <a:pt x="7" y="24"/>
                    <a:pt x="10" y="29"/>
                    <a:pt x="15" y="24"/>
                  </a:cubicBezTo>
                  <a:cubicBezTo>
                    <a:pt x="18" y="20"/>
                    <a:pt x="20" y="14"/>
                    <a:pt x="29" y="16"/>
                  </a:cubicBezTo>
                  <a:cubicBezTo>
                    <a:pt x="27" y="21"/>
                    <a:pt x="19" y="25"/>
                    <a:pt x="17" y="32"/>
                  </a:cubicBezTo>
                  <a:cubicBezTo>
                    <a:pt x="16" y="36"/>
                    <a:pt x="20" y="42"/>
                    <a:pt x="19" y="48"/>
                  </a:cubicBezTo>
                  <a:cubicBezTo>
                    <a:pt x="19" y="48"/>
                    <a:pt x="8" y="47"/>
                    <a:pt x="6" y="47"/>
                  </a:cubicBezTo>
                  <a:cubicBezTo>
                    <a:pt x="3" y="46"/>
                    <a:pt x="0" y="51"/>
                    <a:pt x="6" y="53"/>
                  </a:cubicBezTo>
                  <a:cubicBezTo>
                    <a:pt x="9" y="54"/>
                    <a:pt x="23" y="56"/>
                    <a:pt x="26" y="53"/>
                  </a:cubicBezTo>
                  <a:cubicBezTo>
                    <a:pt x="29" y="50"/>
                    <a:pt x="26" y="39"/>
                    <a:pt x="26" y="39"/>
                  </a:cubicBezTo>
                  <a:cubicBezTo>
                    <a:pt x="28" y="43"/>
                    <a:pt x="34" y="44"/>
                    <a:pt x="35" y="49"/>
                  </a:cubicBezTo>
                  <a:cubicBezTo>
                    <a:pt x="36" y="52"/>
                    <a:pt x="35" y="58"/>
                    <a:pt x="35" y="62"/>
                  </a:cubicBezTo>
                  <a:cubicBezTo>
                    <a:pt x="35" y="69"/>
                    <a:pt x="42" y="64"/>
                    <a:pt x="42" y="60"/>
                  </a:cubicBezTo>
                  <a:cubicBezTo>
                    <a:pt x="43" y="55"/>
                    <a:pt x="45" y="49"/>
                    <a:pt x="43" y="43"/>
                  </a:cubicBezTo>
                  <a:cubicBezTo>
                    <a:pt x="41" y="39"/>
                    <a:pt x="35" y="37"/>
                    <a:pt x="32" y="34"/>
                  </a:cubicBezTo>
                  <a:cubicBezTo>
                    <a:pt x="34" y="31"/>
                    <a:pt x="35" y="28"/>
                    <a:pt x="37" y="26"/>
                  </a:cubicBezTo>
                  <a:cubicBezTo>
                    <a:pt x="37" y="28"/>
                    <a:pt x="37" y="31"/>
                    <a:pt x="39" y="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>
                <a:ea typeface="Calibri" panose="020F0502020204030204" pitchFamily="34" charset="0"/>
              </a:endParaRPr>
            </a:p>
          </p:txBody>
        </p:sp>
      </p:grpSp>
      <p:sp>
        <p:nvSpPr>
          <p:cNvPr id="1048807" name="任意多边形 119"/>
          <p:cNvSpPr/>
          <p:nvPr/>
        </p:nvSpPr>
        <p:spPr bwMode="auto">
          <a:xfrm>
            <a:off x="4006850" y="2182813"/>
            <a:ext cx="2074863" cy="4618038"/>
          </a:xfrm>
          <a:custGeom>
            <a:avLst/>
            <a:gdLst>
              <a:gd name="connsiteX0" fmla="*/ 496544 w 2073646"/>
              <a:gd name="connsiteY0" fmla="*/ 286 h 4617523"/>
              <a:gd name="connsiteX1" fmla="*/ 587746 w 2073646"/>
              <a:gd name="connsiteY1" fmla="*/ 107741 h 4617523"/>
              <a:gd name="connsiteX2" fmla="*/ 587746 w 2073646"/>
              <a:gd name="connsiteY2" fmla="*/ 169348 h 4617523"/>
              <a:gd name="connsiteX3" fmla="*/ 632799 w 2073646"/>
              <a:gd name="connsiteY3" fmla="*/ 169348 h 4617523"/>
              <a:gd name="connsiteX4" fmla="*/ 1222678 w 2073646"/>
              <a:gd name="connsiteY4" fmla="*/ 169348 h 4617523"/>
              <a:gd name="connsiteX5" fmla="*/ 1823759 w 2073646"/>
              <a:gd name="connsiteY5" fmla="*/ 419473 h 4617523"/>
              <a:gd name="connsiteX6" fmla="*/ 2073646 w 2073646"/>
              <a:gd name="connsiteY6" fmla="*/ 1014366 h 4617523"/>
              <a:gd name="connsiteX7" fmla="*/ 2073646 w 2073646"/>
              <a:gd name="connsiteY7" fmla="*/ 4617523 h 4617523"/>
              <a:gd name="connsiteX8" fmla="*/ 1762975 w 2073646"/>
              <a:gd name="connsiteY8" fmla="*/ 4617523 h 4617523"/>
              <a:gd name="connsiteX9" fmla="*/ 1762975 w 2073646"/>
              <a:gd name="connsiteY9" fmla="*/ 1014366 h 4617523"/>
              <a:gd name="connsiteX10" fmla="*/ 1600886 w 2073646"/>
              <a:gd name="connsiteY10" fmla="*/ 642558 h 4617523"/>
              <a:gd name="connsiteX11" fmla="*/ 1222678 w 2073646"/>
              <a:gd name="connsiteY11" fmla="*/ 487075 h 4617523"/>
              <a:gd name="connsiteX12" fmla="*/ 596270 w 2073646"/>
              <a:gd name="connsiteY12" fmla="*/ 487075 h 4617523"/>
              <a:gd name="connsiteX13" fmla="*/ 587746 w 2073646"/>
              <a:gd name="connsiteY13" fmla="*/ 487075 h 4617523"/>
              <a:gd name="connsiteX14" fmla="*/ 587746 w 2073646"/>
              <a:gd name="connsiteY14" fmla="*/ 540517 h 4617523"/>
              <a:gd name="connsiteX15" fmla="*/ 439120 w 2073646"/>
              <a:gd name="connsiteY15" fmla="*/ 628425 h 4617523"/>
              <a:gd name="connsiteX16" fmla="*/ 60801 w 2073646"/>
              <a:gd name="connsiteY16" fmla="*/ 405275 h 4617523"/>
              <a:gd name="connsiteX17" fmla="*/ 60801 w 2073646"/>
              <a:gd name="connsiteY17" fmla="*/ 236221 h 4617523"/>
              <a:gd name="connsiteX18" fmla="*/ 439120 w 2073646"/>
              <a:gd name="connsiteY18" fmla="*/ 19833 h 4617523"/>
              <a:gd name="connsiteX19" fmla="*/ 496544 w 2073646"/>
              <a:gd name="connsiteY19" fmla="*/ 286 h 46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3646" h="4617523">
                <a:moveTo>
                  <a:pt x="496544" y="286"/>
                </a:moveTo>
                <a:cubicBezTo>
                  <a:pt x="549745" y="-3835"/>
                  <a:pt x="587746" y="36738"/>
                  <a:pt x="587746" y="107741"/>
                </a:cubicBezTo>
                <a:lnTo>
                  <a:pt x="587746" y="169348"/>
                </a:lnTo>
                <a:lnTo>
                  <a:pt x="632799" y="169348"/>
                </a:lnTo>
                <a:cubicBezTo>
                  <a:pt x="1222678" y="169348"/>
                  <a:pt x="1222678" y="169348"/>
                  <a:pt x="1222678" y="169348"/>
                </a:cubicBezTo>
                <a:cubicBezTo>
                  <a:pt x="1459058" y="169348"/>
                  <a:pt x="1675177" y="263990"/>
                  <a:pt x="1823759" y="419473"/>
                </a:cubicBezTo>
                <a:cubicBezTo>
                  <a:pt x="1979094" y="568197"/>
                  <a:pt x="2073646" y="784521"/>
                  <a:pt x="2073646" y="1014366"/>
                </a:cubicBezTo>
                <a:cubicBezTo>
                  <a:pt x="2073646" y="4617523"/>
                  <a:pt x="2073646" y="4617523"/>
                  <a:pt x="2073646" y="4617523"/>
                </a:cubicBezTo>
                <a:cubicBezTo>
                  <a:pt x="1762975" y="4617523"/>
                  <a:pt x="1762975" y="4617523"/>
                  <a:pt x="1762975" y="4617523"/>
                </a:cubicBezTo>
                <a:cubicBezTo>
                  <a:pt x="1762975" y="1014366"/>
                  <a:pt x="1762975" y="1014366"/>
                  <a:pt x="1762975" y="1014366"/>
                </a:cubicBezTo>
                <a:cubicBezTo>
                  <a:pt x="1762975" y="872403"/>
                  <a:pt x="1702192" y="743960"/>
                  <a:pt x="1600886" y="642558"/>
                </a:cubicBezTo>
                <a:cubicBezTo>
                  <a:pt x="1506334" y="547916"/>
                  <a:pt x="1371259" y="487075"/>
                  <a:pt x="1222678" y="487075"/>
                </a:cubicBezTo>
                <a:cubicBezTo>
                  <a:pt x="864731" y="487075"/>
                  <a:pt x="685757" y="487075"/>
                  <a:pt x="596270" y="487075"/>
                </a:cubicBezTo>
                <a:lnTo>
                  <a:pt x="587746" y="487075"/>
                </a:lnTo>
                <a:lnTo>
                  <a:pt x="587746" y="540517"/>
                </a:lnTo>
                <a:cubicBezTo>
                  <a:pt x="587746" y="635187"/>
                  <a:pt x="520189" y="675760"/>
                  <a:pt x="439120" y="628425"/>
                </a:cubicBezTo>
                <a:cubicBezTo>
                  <a:pt x="60801" y="405275"/>
                  <a:pt x="60801" y="405275"/>
                  <a:pt x="60801" y="405275"/>
                </a:cubicBezTo>
                <a:cubicBezTo>
                  <a:pt x="-20267" y="364702"/>
                  <a:pt x="-20267" y="283556"/>
                  <a:pt x="60801" y="236221"/>
                </a:cubicBezTo>
                <a:cubicBezTo>
                  <a:pt x="439120" y="19833"/>
                  <a:pt x="439120" y="19833"/>
                  <a:pt x="439120" y="19833"/>
                </a:cubicBezTo>
                <a:cubicBezTo>
                  <a:pt x="459387" y="7999"/>
                  <a:pt x="478810" y="1660"/>
                  <a:pt x="496544" y="2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08" name="任意多边形 120"/>
          <p:cNvSpPr/>
          <p:nvPr/>
        </p:nvSpPr>
        <p:spPr>
          <a:xfrm>
            <a:off x="4264025" y="3100388"/>
            <a:ext cx="1506538" cy="3700462"/>
          </a:xfrm>
          <a:custGeom>
            <a:avLst/>
            <a:gdLst/>
            <a:ahLst/>
            <a:cxnLst>
              <a:cxn ang="0">
                <a:pos x="494515" y="640"/>
              </a:cxn>
              <a:cxn ang="0">
                <a:pos x="579848" y="102449"/>
              </a:cxn>
              <a:cxn ang="0">
                <a:pos x="579848" y="164392"/>
              </a:cxn>
              <a:cxn ang="0">
                <a:pos x="599904" y="164392"/>
              </a:cxn>
              <a:cxn ang="0">
                <a:pos x="1005892" y="164392"/>
              </a:cxn>
              <a:cxn ang="0">
                <a:pos x="1505361" y="657856"/>
              </a:cxn>
              <a:cxn ang="0">
                <a:pos x="1505361" y="3699754"/>
              </a:cxn>
              <a:cxn ang="0">
                <a:pos x="1188131" y="3699754"/>
              </a:cxn>
              <a:cxn ang="0">
                <a:pos x="1188131" y="657856"/>
              </a:cxn>
              <a:cxn ang="0">
                <a:pos x="1005892" y="475342"/>
              </a:cxn>
              <a:cxn ang="0">
                <a:pos x="633466" y="475342"/>
              </a:cxn>
              <a:cxn ang="0">
                <a:pos x="579848" y="475342"/>
              </a:cxn>
              <a:cxn ang="0">
                <a:pos x="579848" y="542248"/>
              </a:cxn>
              <a:cxn ang="0">
                <a:pos x="438258" y="623441"/>
              </a:cxn>
              <a:cxn ang="0">
                <a:pos x="60682" y="406925"/>
              </a:cxn>
              <a:cxn ang="0">
                <a:pos x="60682" y="237771"/>
              </a:cxn>
              <a:cxn ang="0">
                <a:pos x="438258" y="21255"/>
              </a:cxn>
              <a:cxn ang="0">
                <a:pos x="494515" y="640"/>
              </a:cxn>
            </a:cxnLst>
            <a:rect l="0" t="0" r="r" b="b"/>
            <a:pathLst>
              <a:path w="1505361" h="3699754">
                <a:moveTo>
                  <a:pt x="494515" y="640"/>
                </a:moveTo>
                <a:cubicBezTo>
                  <a:pt x="545715" y="-5386"/>
                  <a:pt x="579848" y="31404"/>
                  <a:pt x="579848" y="102449"/>
                </a:cubicBezTo>
                <a:lnTo>
                  <a:pt x="579848" y="164392"/>
                </a:lnTo>
                <a:lnTo>
                  <a:pt x="599904" y="164392"/>
                </a:lnTo>
                <a:cubicBezTo>
                  <a:pt x="1005892" y="164392"/>
                  <a:pt x="1005892" y="164392"/>
                  <a:pt x="1005892" y="164392"/>
                </a:cubicBezTo>
                <a:cubicBezTo>
                  <a:pt x="1282625" y="164392"/>
                  <a:pt x="1505361" y="387465"/>
                  <a:pt x="1505361" y="657856"/>
                </a:cubicBezTo>
                <a:cubicBezTo>
                  <a:pt x="1505361" y="3699754"/>
                  <a:pt x="1505361" y="3699754"/>
                  <a:pt x="1505361" y="3699754"/>
                </a:cubicBezTo>
                <a:cubicBezTo>
                  <a:pt x="1188131" y="3699754"/>
                  <a:pt x="1188131" y="3699754"/>
                  <a:pt x="1188131" y="3699754"/>
                </a:cubicBezTo>
                <a:cubicBezTo>
                  <a:pt x="1188131" y="657856"/>
                  <a:pt x="1188131" y="657856"/>
                  <a:pt x="1188131" y="657856"/>
                </a:cubicBezTo>
                <a:cubicBezTo>
                  <a:pt x="1188131" y="563219"/>
                  <a:pt x="1107136" y="482102"/>
                  <a:pt x="1005892" y="475342"/>
                </a:cubicBezTo>
                <a:cubicBezTo>
                  <a:pt x="821123" y="475342"/>
                  <a:pt x="705642" y="475342"/>
                  <a:pt x="633466" y="475342"/>
                </a:cubicBezTo>
                <a:lnTo>
                  <a:pt x="579848" y="475342"/>
                </a:lnTo>
                <a:lnTo>
                  <a:pt x="579848" y="542248"/>
                </a:lnTo>
                <a:cubicBezTo>
                  <a:pt x="579848" y="636973"/>
                  <a:pt x="519166" y="670804"/>
                  <a:pt x="438258" y="623441"/>
                </a:cubicBezTo>
                <a:cubicBezTo>
                  <a:pt x="60682" y="406925"/>
                  <a:pt x="60682" y="406925"/>
                  <a:pt x="60682" y="406925"/>
                </a:cubicBezTo>
                <a:cubicBezTo>
                  <a:pt x="-20227" y="359562"/>
                  <a:pt x="-20227" y="285134"/>
                  <a:pt x="60682" y="237771"/>
                </a:cubicBezTo>
                <a:cubicBezTo>
                  <a:pt x="438258" y="21255"/>
                  <a:pt x="438258" y="21255"/>
                  <a:pt x="438258" y="21255"/>
                </a:cubicBezTo>
                <a:cubicBezTo>
                  <a:pt x="458485" y="9414"/>
                  <a:pt x="477448" y="2648"/>
                  <a:pt x="494515" y="640"/>
                </a:cubicBezTo>
                <a:close/>
              </a:path>
            </a:pathLst>
          </a:custGeom>
          <a:gradFill rotWithShape="1">
            <a:gsLst>
              <a:gs pos="0">
                <a:srgbClr val="FF4A4A">
                  <a:alpha val="100000"/>
                </a:srgbClr>
              </a:gs>
              <a:gs pos="94000">
                <a:srgbClr val="FF4A4A">
                  <a:alpha val="80259"/>
                </a:srgbClr>
              </a:gs>
              <a:gs pos="100000">
                <a:srgbClr val="2A0000">
                  <a:alpha val="78999"/>
                </a:srgbClr>
              </a:gs>
            </a:gsLst>
            <a:lin ang="0"/>
          </a:gradFill>
          <a:ln w="9525">
            <a:noFill/>
          </a:ln>
        </p:spPr>
        <p:txBody>
          <a:bodyPr/>
          <a:lstStyle/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1048809" name="任意多边形 121"/>
          <p:cNvSpPr/>
          <p:nvPr/>
        </p:nvSpPr>
        <p:spPr>
          <a:xfrm>
            <a:off x="6081713" y="2919413"/>
            <a:ext cx="2411412" cy="3881437"/>
          </a:xfrm>
          <a:custGeom>
            <a:avLst/>
            <a:gdLst/>
            <a:ahLst/>
            <a:cxnLst>
              <a:cxn ang="0">
                <a:pos x="1915240" y="340"/>
              </a:cxn>
              <a:cxn ang="0">
                <a:pos x="1972664" y="19992"/>
              </a:cxn>
              <a:cxn ang="0">
                <a:pos x="2350983" y="236380"/>
              </a:cxn>
              <a:cxn ang="0">
                <a:pos x="2350983" y="405434"/>
              </a:cxn>
              <a:cxn ang="0">
                <a:pos x="1972664" y="628584"/>
              </a:cxn>
              <a:cxn ang="0">
                <a:pos x="1824038" y="540676"/>
              </a:cxn>
              <a:cxn ang="0">
                <a:pos x="1824038" y="487256"/>
              </a:cxn>
              <a:cxn ang="0">
                <a:pos x="1680230" y="487256"/>
              </a:cxn>
              <a:cxn ang="0">
                <a:pos x="851015" y="487256"/>
              </a:cxn>
              <a:cxn ang="0">
                <a:pos x="472786" y="642750"/>
              </a:cxn>
              <a:cxn ang="0">
                <a:pos x="317442" y="1014583"/>
              </a:cxn>
              <a:cxn ang="0">
                <a:pos x="317442" y="3881082"/>
              </a:cxn>
              <a:cxn ang="0">
                <a:pos x="0" y="3881082"/>
              </a:cxn>
              <a:cxn ang="0">
                <a:pos x="0" y="1014583"/>
              </a:cxn>
              <a:cxn ang="0">
                <a:pos x="249901" y="419650"/>
              </a:cxn>
              <a:cxn ang="0">
                <a:pos x="851015" y="169507"/>
              </a:cxn>
              <a:cxn ang="0">
                <a:pos x="1804305" y="169507"/>
              </a:cxn>
              <a:cxn ang="0">
                <a:pos x="1824038" y="169507"/>
              </a:cxn>
              <a:cxn ang="0">
                <a:pos x="1824038" y="101138"/>
              </a:cxn>
              <a:cxn ang="0">
                <a:pos x="1915240" y="340"/>
              </a:cxn>
            </a:cxnLst>
            <a:rect l="0" t="0" r="r" b="b"/>
            <a:pathLst>
              <a:path w="2411784" h="3881082">
                <a:moveTo>
                  <a:pt x="1915240" y="340"/>
                </a:moveTo>
                <a:cubicBezTo>
                  <a:pt x="1932974" y="1819"/>
                  <a:pt x="1952397" y="8158"/>
                  <a:pt x="1972664" y="19992"/>
                </a:cubicBezTo>
                <a:cubicBezTo>
                  <a:pt x="2350983" y="236380"/>
                  <a:pt x="2350983" y="236380"/>
                  <a:pt x="2350983" y="236380"/>
                </a:cubicBezTo>
                <a:cubicBezTo>
                  <a:pt x="2432051" y="283715"/>
                  <a:pt x="2432051" y="358099"/>
                  <a:pt x="2350983" y="405434"/>
                </a:cubicBezTo>
                <a:cubicBezTo>
                  <a:pt x="1972664" y="628584"/>
                  <a:pt x="1972664" y="628584"/>
                  <a:pt x="1972664" y="628584"/>
                </a:cubicBezTo>
                <a:cubicBezTo>
                  <a:pt x="1891595" y="675919"/>
                  <a:pt x="1824038" y="635346"/>
                  <a:pt x="1824038" y="540676"/>
                </a:cubicBezTo>
                <a:lnTo>
                  <a:pt x="1824038" y="487256"/>
                </a:lnTo>
                <a:lnTo>
                  <a:pt x="1680230" y="487256"/>
                </a:lnTo>
                <a:cubicBezTo>
                  <a:pt x="851015" y="487256"/>
                  <a:pt x="851015" y="487256"/>
                  <a:pt x="851015" y="487256"/>
                </a:cubicBezTo>
                <a:cubicBezTo>
                  <a:pt x="702425" y="487256"/>
                  <a:pt x="567343" y="548101"/>
                  <a:pt x="472786" y="642750"/>
                </a:cubicBezTo>
                <a:cubicBezTo>
                  <a:pt x="371475" y="737398"/>
                  <a:pt x="317442" y="872611"/>
                  <a:pt x="317442" y="1014583"/>
                </a:cubicBezTo>
                <a:cubicBezTo>
                  <a:pt x="317442" y="3881082"/>
                  <a:pt x="317442" y="3881082"/>
                  <a:pt x="317442" y="3881082"/>
                </a:cubicBezTo>
                <a:cubicBezTo>
                  <a:pt x="0" y="3881082"/>
                  <a:pt x="0" y="3881082"/>
                  <a:pt x="0" y="3881082"/>
                </a:cubicBezTo>
                <a:cubicBezTo>
                  <a:pt x="0" y="1014583"/>
                  <a:pt x="0" y="1014583"/>
                  <a:pt x="0" y="1014583"/>
                </a:cubicBezTo>
                <a:cubicBezTo>
                  <a:pt x="0" y="784723"/>
                  <a:pt x="94557" y="568383"/>
                  <a:pt x="249901" y="419650"/>
                </a:cubicBezTo>
                <a:cubicBezTo>
                  <a:pt x="405245" y="264156"/>
                  <a:pt x="614622" y="169507"/>
                  <a:pt x="851015" y="169507"/>
                </a:cubicBezTo>
                <a:cubicBezTo>
                  <a:pt x="1479990" y="169507"/>
                  <a:pt x="1715855" y="169507"/>
                  <a:pt x="1804305" y="169507"/>
                </a:cubicBezTo>
                <a:lnTo>
                  <a:pt x="1824038" y="169507"/>
                </a:lnTo>
                <a:lnTo>
                  <a:pt x="1824038" y="101138"/>
                </a:lnTo>
                <a:cubicBezTo>
                  <a:pt x="1824038" y="35207"/>
                  <a:pt x="1862039" y="-4098"/>
                  <a:pt x="1915240" y="340"/>
                </a:cubicBezTo>
                <a:close/>
              </a:path>
            </a:pathLst>
          </a:custGeom>
          <a:gradFill rotWithShape="1">
            <a:gsLst>
              <a:gs pos="0">
                <a:srgbClr val="2A0000">
                  <a:alpha val="78999"/>
                </a:srgbClr>
              </a:gs>
              <a:gs pos="3999">
                <a:srgbClr val="2E75B6">
                  <a:alpha val="79839"/>
                </a:srgbClr>
              </a:gs>
              <a:gs pos="100000">
                <a:srgbClr val="2E75B6">
                  <a:alpha val="100000"/>
                </a:srgbClr>
              </a:gs>
            </a:gsLst>
            <a:lin ang="0"/>
          </a:gradFill>
          <a:ln w="9525">
            <a:noFill/>
          </a:ln>
        </p:spPr>
        <p:txBody>
          <a:bodyPr/>
          <a:lstStyle/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1048810" name="任意多边形 122"/>
          <p:cNvSpPr/>
          <p:nvPr/>
        </p:nvSpPr>
        <p:spPr>
          <a:xfrm>
            <a:off x="6384925" y="3711575"/>
            <a:ext cx="1533525" cy="3089275"/>
          </a:xfrm>
          <a:custGeom>
            <a:avLst/>
            <a:gdLst/>
            <a:ahLst/>
            <a:cxnLst>
              <a:cxn ang="0">
                <a:pos x="1037352" y="287"/>
              </a:cxn>
              <a:cxn ang="0">
                <a:pos x="1094776" y="19834"/>
              </a:cxn>
              <a:cxn ang="0">
                <a:pos x="1473095" y="236222"/>
              </a:cxn>
              <a:cxn ang="0">
                <a:pos x="1473095" y="412038"/>
              </a:cxn>
              <a:cxn ang="0">
                <a:pos x="1094776" y="628426"/>
              </a:cxn>
              <a:cxn ang="0">
                <a:pos x="946150" y="540519"/>
              </a:cxn>
              <a:cxn ang="0">
                <a:pos x="946150" y="491950"/>
              </a:cxn>
              <a:cxn ang="0">
                <a:pos x="901709" y="491950"/>
              </a:cxn>
              <a:cxn ang="0">
                <a:pos x="500475" y="491950"/>
              </a:cxn>
              <a:cxn ang="0">
                <a:pos x="317869" y="667776"/>
              </a:cxn>
              <a:cxn ang="0">
                <a:pos x="317869" y="3088761"/>
              </a:cxn>
              <a:cxn ang="0">
                <a:pos x="0" y="3088761"/>
              </a:cxn>
              <a:cxn ang="0">
                <a:pos x="0" y="667776"/>
              </a:cxn>
              <a:cxn ang="0">
                <a:pos x="500475" y="174111"/>
              </a:cxn>
              <a:cxn ang="0">
                <a:pos x="926556" y="174111"/>
              </a:cxn>
              <a:cxn ang="0">
                <a:pos x="946150" y="174111"/>
              </a:cxn>
              <a:cxn ang="0">
                <a:pos x="946150" y="107742"/>
              </a:cxn>
              <a:cxn ang="0">
                <a:pos x="1037352" y="287"/>
              </a:cxn>
            </a:cxnLst>
            <a:rect l="0" t="0" r="r" b="b"/>
            <a:pathLst>
              <a:path w="1533896" h="3088761">
                <a:moveTo>
                  <a:pt x="1037352" y="287"/>
                </a:moveTo>
                <a:cubicBezTo>
                  <a:pt x="1055086" y="1661"/>
                  <a:pt x="1074509" y="8000"/>
                  <a:pt x="1094776" y="19834"/>
                </a:cubicBezTo>
                <a:cubicBezTo>
                  <a:pt x="1473095" y="236222"/>
                  <a:pt x="1473095" y="236222"/>
                  <a:pt x="1473095" y="236222"/>
                </a:cubicBezTo>
                <a:cubicBezTo>
                  <a:pt x="1554163" y="283557"/>
                  <a:pt x="1554163" y="364703"/>
                  <a:pt x="1473095" y="412038"/>
                </a:cubicBezTo>
                <a:cubicBezTo>
                  <a:pt x="1094776" y="628426"/>
                  <a:pt x="1094776" y="628426"/>
                  <a:pt x="1094776" y="628426"/>
                </a:cubicBezTo>
                <a:cubicBezTo>
                  <a:pt x="1013707" y="675761"/>
                  <a:pt x="946150" y="635188"/>
                  <a:pt x="946150" y="540519"/>
                </a:cubicBezTo>
                <a:lnTo>
                  <a:pt x="946150" y="491950"/>
                </a:lnTo>
                <a:lnTo>
                  <a:pt x="901709" y="491950"/>
                </a:lnTo>
                <a:cubicBezTo>
                  <a:pt x="500475" y="491950"/>
                  <a:pt x="500475" y="491950"/>
                  <a:pt x="500475" y="491950"/>
                </a:cubicBezTo>
                <a:cubicBezTo>
                  <a:pt x="399028" y="491950"/>
                  <a:pt x="317869" y="573100"/>
                  <a:pt x="317869" y="667776"/>
                </a:cubicBezTo>
                <a:cubicBezTo>
                  <a:pt x="317869" y="3088761"/>
                  <a:pt x="317869" y="3088761"/>
                  <a:pt x="317869" y="3088761"/>
                </a:cubicBezTo>
                <a:cubicBezTo>
                  <a:pt x="0" y="3088761"/>
                  <a:pt x="0" y="3088761"/>
                  <a:pt x="0" y="3088761"/>
                </a:cubicBezTo>
                <a:cubicBezTo>
                  <a:pt x="0" y="667776"/>
                  <a:pt x="0" y="667776"/>
                  <a:pt x="0" y="667776"/>
                </a:cubicBezTo>
                <a:cubicBezTo>
                  <a:pt x="0" y="397275"/>
                  <a:pt x="223185" y="174111"/>
                  <a:pt x="500475" y="174111"/>
                </a:cubicBezTo>
                <a:cubicBezTo>
                  <a:pt x="743950" y="174111"/>
                  <a:pt x="865687" y="174111"/>
                  <a:pt x="926556" y="174111"/>
                </a:cubicBezTo>
                <a:lnTo>
                  <a:pt x="946150" y="174111"/>
                </a:lnTo>
                <a:lnTo>
                  <a:pt x="946150" y="107742"/>
                </a:lnTo>
                <a:cubicBezTo>
                  <a:pt x="946150" y="36739"/>
                  <a:pt x="984151" y="-3833"/>
                  <a:pt x="1037352" y="287"/>
                </a:cubicBezTo>
                <a:close/>
              </a:path>
            </a:pathLst>
          </a:custGeom>
          <a:gradFill rotWithShape="1">
            <a:gsLst>
              <a:gs pos="0">
                <a:srgbClr val="2A0000"/>
              </a:gs>
              <a:gs pos="50000">
                <a:schemeClr val="accent2"/>
              </a:gs>
              <a:gs pos="100000">
                <a:srgbClr val="2A0000"/>
              </a:gs>
            </a:gsLst>
            <a:lin ang="0"/>
          </a:gradFill>
          <a:ln w="9525">
            <a:noFill/>
          </a:ln>
        </p:spPr>
        <p:txBody>
          <a:bodyPr/>
          <a:lstStyle/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1048811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12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13" name="文本框 123"/>
          <p:cNvSpPr txBox="1"/>
          <p:nvPr/>
        </p:nvSpPr>
        <p:spPr>
          <a:xfrm>
            <a:off x="533400" y="1619250"/>
            <a:ext cx="2425700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Part time job in BD company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814" name="文本框 124"/>
          <p:cNvSpPr txBox="1"/>
          <p:nvPr/>
        </p:nvSpPr>
        <p:spPr>
          <a:xfrm>
            <a:off x="2403475" y="3981450"/>
            <a:ext cx="2424113" cy="115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Working for any institution like Creative zone it.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815" name="文本框 125"/>
          <p:cNvSpPr txBox="1"/>
          <p:nvPr/>
        </p:nvSpPr>
        <p:spPr>
          <a:xfrm>
            <a:off x="6867525" y="4554538"/>
            <a:ext cx="2408238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Fulltime Job in Bangladeshi Company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48816" name="文本框 126"/>
          <p:cNvSpPr txBox="1"/>
          <p:nvPr/>
        </p:nvSpPr>
        <p:spPr>
          <a:xfrm>
            <a:off x="9398851" y="2463800"/>
            <a:ext cx="2392362" cy="15240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Start your own institution and join any institution as a instructor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etc</a:t>
            </a:r>
            <a:endParaRPr lang="zh-CN" altLang="en-US" sz="1600" dirty="0">
              <a:solidFill>
                <a:schemeClr val="bg1"/>
              </a:solidFill>
              <a:latin typeface="Arial" panose="020B0604020202020204"/>
              <a:ea typeface="Calibri" panose="020F0502020204030204" pitchFamily="34" charset="0"/>
            </a:endParaRPr>
          </a:p>
        </p:txBody>
      </p:sp>
      <p:sp>
        <p:nvSpPr>
          <p:cNvPr id="1048817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5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7" grpId="0" animBg="1"/>
      <p:bldP spid="1048808" grpId="0" animBg="1"/>
      <p:bldP spid="1048809" grpId="0" animBg="1"/>
      <p:bldP spid="1048810" grpId="0" animBg="1"/>
      <p:bldP spid="1048813" grpId="0"/>
      <p:bldP spid="1048814" grpId="0"/>
      <p:bldP spid="1048815" grpId="0"/>
      <p:bldP spid="10488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819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20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1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2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3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4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5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6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7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28" name="AutoShape 184"/>
          <p:cNvSpPr>
            <a:spLocks noChangeAspect="1" noTextEdit="1"/>
          </p:cNvSpPr>
          <p:nvPr/>
        </p:nvSpPr>
        <p:spPr>
          <a:xfrm>
            <a:off x="3449638" y="523875"/>
            <a:ext cx="5162550" cy="5429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829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30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31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cxnSp>
        <p:nvCxnSpPr>
          <p:cNvPr id="3145728" name="直接连接符 42"/>
          <p:cNvCxnSpPr>
            <a:cxnSpLocks/>
          </p:cNvCxnSpPr>
          <p:nvPr/>
        </p:nvCxnSpPr>
        <p:spPr>
          <a:xfrm flipH="1">
            <a:off x="7508875" y="5435600"/>
            <a:ext cx="3048000" cy="0"/>
          </a:xfrm>
          <a:prstGeom prst="line">
            <a:avLst/>
          </a:prstGeom>
          <a:ln w="44450"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41" name="文本框 7"/>
          <p:cNvSpPr txBox="1"/>
          <p:nvPr/>
        </p:nvSpPr>
        <p:spPr>
          <a:xfrm>
            <a:off x="1216025" y="242888"/>
            <a:ext cx="423834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Market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place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for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developer</a:t>
            </a:r>
          </a:p>
        </p:txBody>
      </p:sp>
      <p:sp>
        <p:nvSpPr>
          <p:cNvPr id="1048842" name="等腰三角形 8"/>
          <p:cNvSpPr/>
          <p:nvPr/>
        </p:nvSpPr>
        <p:spPr>
          <a:xfrm rot="2805906">
            <a:off x="439738" y="-17462"/>
            <a:ext cx="801688" cy="773113"/>
          </a:xfrm>
          <a:prstGeom prst="triangle">
            <a:avLst>
              <a:gd name="adj" fmla="val 687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43" name="文本框 20"/>
          <p:cNvSpPr txBox="1"/>
          <p:nvPr/>
        </p:nvSpPr>
        <p:spPr>
          <a:xfrm>
            <a:off x="579438" y="242888"/>
            <a:ext cx="401638" cy="522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2</a:t>
            </a:r>
            <a:endParaRPr lang="en-US" altLang="zh-CN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7CA55-B692-9E14-8796-F29A42C6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1179830"/>
            <a:ext cx="8032750" cy="4498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844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45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6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7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8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9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0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1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2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3" name="AutoShape 184"/>
          <p:cNvSpPr>
            <a:spLocks noChangeAspect="1" noTextEdit="1"/>
          </p:cNvSpPr>
          <p:nvPr/>
        </p:nvSpPr>
        <p:spPr>
          <a:xfrm>
            <a:off x="3449638" y="523875"/>
            <a:ext cx="5162550" cy="5429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854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5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6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69" name="文本框 20"/>
          <p:cNvSpPr txBox="1"/>
          <p:nvPr/>
        </p:nvSpPr>
        <p:spPr>
          <a:xfrm>
            <a:off x="1216025" y="242888"/>
            <a:ext cx="440992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Web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Developer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salary in BD </a:t>
            </a:r>
          </a:p>
        </p:txBody>
      </p:sp>
      <p:sp>
        <p:nvSpPr>
          <p:cNvPr id="1048870" name="等腰三角形 22"/>
          <p:cNvSpPr/>
          <p:nvPr/>
        </p:nvSpPr>
        <p:spPr>
          <a:xfrm rot="2805906">
            <a:off x="439738" y="-17462"/>
            <a:ext cx="801688" cy="773113"/>
          </a:xfrm>
          <a:prstGeom prst="triangle">
            <a:avLst>
              <a:gd name="adj" fmla="val 687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71" name="文本框 23"/>
          <p:cNvSpPr txBox="1"/>
          <p:nvPr/>
        </p:nvSpPr>
        <p:spPr>
          <a:xfrm>
            <a:off x="579438" y="242888"/>
            <a:ext cx="401638" cy="522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2</a:t>
            </a:r>
            <a:endParaRPr lang="en-US" altLang="zh-CN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7B482-0530-16A2-72B5-0A39F143E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1569283"/>
            <a:ext cx="11544300" cy="2762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26AF35-C44D-D739-EF44-66808BA8E1F1}"/>
              </a:ext>
            </a:extLst>
          </p:cNvPr>
          <p:cNvSpPr/>
          <p:nvPr/>
        </p:nvSpPr>
        <p:spPr>
          <a:xfrm>
            <a:off x="2470638" y="4912701"/>
            <a:ext cx="6924187" cy="797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https://www.payscale.com/research/BD/Job=Web_Developer/Salary</a:t>
            </a:r>
            <a:endParaRPr lang="en-SE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844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45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6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7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8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49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0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1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2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3" name="AutoShape 184"/>
          <p:cNvSpPr>
            <a:spLocks noChangeAspect="1" noTextEdit="1"/>
          </p:cNvSpPr>
          <p:nvPr/>
        </p:nvSpPr>
        <p:spPr>
          <a:xfrm>
            <a:off x="3449638" y="523875"/>
            <a:ext cx="5162550" cy="5429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854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5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56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869" name="文本框 20"/>
          <p:cNvSpPr txBox="1"/>
          <p:nvPr/>
        </p:nvSpPr>
        <p:spPr>
          <a:xfrm>
            <a:off x="1216025" y="242888"/>
            <a:ext cx="440992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Web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Developer</a:t>
            </a:r>
            <a:r>
              <a:rPr lang="zh-CN" altLang="en-US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Calibri" panose="020F0502020204030204" pitchFamily="34" charset="0"/>
                <a:sym typeface="微软雅黑 Light" panose="020B0502040204020203" charset="-122"/>
              </a:rPr>
              <a:t>salary in BD </a:t>
            </a:r>
          </a:p>
        </p:txBody>
      </p:sp>
      <p:sp>
        <p:nvSpPr>
          <p:cNvPr id="1048870" name="等腰三角形 22"/>
          <p:cNvSpPr/>
          <p:nvPr/>
        </p:nvSpPr>
        <p:spPr>
          <a:xfrm rot="2805906">
            <a:off x="439738" y="-17462"/>
            <a:ext cx="801688" cy="773113"/>
          </a:xfrm>
          <a:prstGeom prst="triangle">
            <a:avLst>
              <a:gd name="adj" fmla="val 687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871" name="文本框 23"/>
          <p:cNvSpPr txBox="1"/>
          <p:nvPr/>
        </p:nvSpPr>
        <p:spPr>
          <a:xfrm>
            <a:off x="579438" y="242888"/>
            <a:ext cx="401638" cy="522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2</a:t>
            </a:r>
            <a:endParaRPr lang="en-US" altLang="zh-CN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6AF35-C44D-D739-EF44-66808BA8E1F1}"/>
              </a:ext>
            </a:extLst>
          </p:cNvPr>
          <p:cNvSpPr/>
          <p:nvPr/>
        </p:nvSpPr>
        <p:spPr>
          <a:xfrm>
            <a:off x="2470638" y="4912701"/>
            <a:ext cx="6924187" cy="797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Source</a:t>
            </a:r>
            <a:r>
              <a:rPr lang="en-US" dirty="0"/>
              <a:t>: https://dcastalia.com/blog/the-current-state-of-software-development-in-bangladesh/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364C6-2D22-BC83-6EAD-3FAB53B1B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200275"/>
            <a:ext cx="42862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图片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9104" name="矩形 5"/>
          <p:cNvSpPr/>
          <p:nvPr/>
        </p:nvSpPr>
        <p:spPr>
          <a:xfrm>
            <a:off x="-7478" y="-6687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9105" name="任意多边形 19"/>
          <p:cNvSpPr/>
          <p:nvPr/>
        </p:nvSpPr>
        <p:spPr>
          <a:xfrm>
            <a:off x="7124700" y="4527550"/>
            <a:ext cx="5067300" cy="23304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9106" name="任意多边形 20"/>
          <p:cNvSpPr/>
          <p:nvPr/>
        </p:nvSpPr>
        <p:spPr>
          <a:xfrm>
            <a:off x="2886075" y="5195888"/>
            <a:ext cx="5202238" cy="1662113"/>
          </a:xfrm>
          <a:custGeom>
            <a:avLst/>
            <a:gdLst>
              <a:gd name="connsiteX0" fmla="*/ 2708735 w 5203211"/>
              <a:gd name="connsiteY0" fmla="*/ 0 h 1661797"/>
              <a:gd name="connsiteX1" fmla="*/ 3614422 w 5203211"/>
              <a:gd name="connsiteY1" fmla="*/ 565584 h 1661797"/>
              <a:gd name="connsiteX2" fmla="*/ 4038913 w 5203211"/>
              <a:gd name="connsiteY2" fmla="*/ 469871 h 1661797"/>
              <a:gd name="connsiteX3" fmla="*/ 5053355 w 5203211"/>
              <a:gd name="connsiteY3" fmla="*/ 1483412 h 1661797"/>
              <a:gd name="connsiteX4" fmla="*/ 5048910 w 5203211"/>
              <a:gd name="connsiteY4" fmla="*/ 1527468 h 1661797"/>
              <a:gd name="connsiteX5" fmla="*/ 5193619 w 5203211"/>
              <a:gd name="connsiteY5" fmla="*/ 1650084 h 1661797"/>
              <a:gd name="connsiteX6" fmla="*/ 5203211 w 5203211"/>
              <a:gd name="connsiteY6" fmla="*/ 1661797 h 1661797"/>
              <a:gd name="connsiteX7" fmla="*/ 0 w 5203211"/>
              <a:gd name="connsiteY7" fmla="*/ 1661797 h 1661797"/>
              <a:gd name="connsiteX8" fmla="*/ 87495 w 5203211"/>
              <a:gd name="connsiteY8" fmla="*/ 1555847 h 1661797"/>
              <a:gd name="connsiteX9" fmla="*/ 642139 w 5203211"/>
              <a:gd name="connsiteY9" fmla="*/ 1326310 h 1661797"/>
              <a:gd name="connsiteX10" fmla="*/ 792065 w 5203211"/>
              <a:gd name="connsiteY10" fmla="*/ 1341410 h 1661797"/>
              <a:gd name="connsiteX11" fmla="*/ 1426522 w 5203211"/>
              <a:gd name="connsiteY11" fmla="*/ 1013544 h 1661797"/>
              <a:gd name="connsiteX12" fmla="*/ 1698577 w 5203211"/>
              <a:gd name="connsiteY12" fmla="*/ 1064814 h 1661797"/>
              <a:gd name="connsiteX13" fmla="*/ 1694293 w 5203211"/>
              <a:gd name="connsiteY13" fmla="*/ 1013544 h 1661797"/>
              <a:gd name="connsiteX14" fmla="*/ 2708735 w 5203211"/>
              <a:gd name="connsiteY14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3211" h="1661797">
                <a:moveTo>
                  <a:pt x="2708735" y="0"/>
                </a:moveTo>
                <a:cubicBezTo>
                  <a:pt x="3107319" y="0"/>
                  <a:pt x="3452211" y="229667"/>
                  <a:pt x="3614422" y="565584"/>
                </a:cubicBezTo>
                <a:cubicBezTo>
                  <a:pt x="3742719" y="503272"/>
                  <a:pt x="3886912" y="469871"/>
                  <a:pt x="4038913" y="469871"/>
                </a:cubicBezTo>
                <a:cubicBezTo>
                  <a:pt x="4599175" y="469871"/>
                  <a:pt x="5053355" y="923649"/>
                  <a:pt x="5053355" y="1483412"/>
                </a:cubicBezTo>
                <a:lnTo>
                  <a:pt x="5048910" y="1527468"/>
                </a:lnTo>
                <a:cubicBezTo>
                  <a:pt x="5102035" y="1562393"/>
                  <a:pt x="5150622" y="1603620"/>
                  <a:pt x="5193619" y="1650084"/>
                </a:cubicBezTo>
                <a:lnTo>
                  <a:pt x="5203211" y="1661797"/>
                </a:lnTo>
                <a:lnTo>
                  <a:pt x="0" y="1661797"/>
                </a:lnTo>
                <a:lnTo>
                  <a:pt x="87495" y="1555847"/>
                </a:lnTo>
                <a:cubicBezTo>
                  <a:pt x="229441" y="1414027"/>
                  <a:pt x="425537" y="1326310"/>
                  <a:pt x="642139" y="1326310"/>
                </a:cubicBezTo>
                <a:lnTo>
                  <a:pt x="792065" y="1341410"/>
                </a:lnTo>
                <a:cubicBezTo>
                  <a:pt x="931942" y="1142204"/>
                  <a:pt x="1164190" y="1013544"/>
                  <a:pt x="1426522" y="1013544"/>
                </a:cubicBezTo>
                <a:cubicBezTo>
                  <a:pt x="1522520" y="1013544"/>
                  <a:pt x="1614494" y="1030773"/>
                  <a:pt x="1698577" y="1064814"/>
                </a:cubicBezTo>
                <a:cubicBezTo>
                  <a:pt x="1694725" y="1047932"/>
                  <a:pt x="1694293" y="1030788"/>
                  <a:pt x="1694293" y="1013544"/>
                </a:cubicBezTo>
                <a:cubicBezTo>
                  <a:pt x="1694293" y="453778"/>
                  <a:pt x="2148473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9107" name="任意多边形 21"/>
          <p:cNvSpPr/>
          <p:nvPr/>
        </p:nvSpPr>
        <p:spPr>
          <a:xfrm flipH="1">
            <a:off x="0" y="4564063"/>
            <a:ext cx="4933950" cy="2293938"/>
          </a:xfrm>
          <a:custGeom>
            <a:avLst/>
            <a:gdLst>
              <a:gd name="connsiteX0" fmla="*/ 2850981 w 4933950"/>
              <a:gd name="connsiteY0" fmla="*/ 0 h 2294230"/>
              <a:gd name="connsiteX1" fmla="*/ 1836538 w 4933950"/>
              <a:gd name="connsiteY1" fmla="*/ 1013544 h 2294230"/>
              <a:gd name="connsiteX2" fmla="*/ 1840823 w 4933950"/>
              <a:gd name="connsiteY2" fmla="*/ 1064814 h 2294230"/>
              <a:gd name="connsiteX3" fmla="*/ 1568767 w 4933950"/>
              <a:gd name="connsiteY3" fmla="*/ 1013544 h 2294230"/>
              <a:gd name="connsiteX4" fmla="*/ 934311 w 4933950"/>
              <a:gd name="connsiteY4" fmla="*/ 1341410 h 2294230"/>
              <a:gd name="connsiteX5" fmla="*/ 784384 w 4933950"/>
              <a:gd name="connsiteY5" fmla="*/ 1326310 h 2294230"/>
              <a:gd name="connsiteX6" fmla="*/ 0 w 4933950"/>
              <a:gd name="connsiteY6" fmla="*/ 2109997 h 2294230"/>
              <a:gd name="connsiteX7" fmla="*/ 14035 w 4933950"/>
              <a:gd name="connsiteY7" fmla="*/ 2258351 h 2294230"/>
              <a:gd name="connsiteX8" fmla="*/ 24456 w 4933950"/>
              <a:gd name="connsiteY8" fmla="*/ 2294230 h 2294230"/>
              <a:gd name="connsiteX9" fmla="*/ 4933950 w 4933950"/>
              <a:gd name="connsiteY9" fmla="*/ 2294230 h 2294230"/>
              <a:gd name="connsiteX10" fmla="*/ 4933950 w 4933950"/>
              <a:gd name="connsiteY10" fmla="*/ 809685 h 2294230"/>
              <a:gd name="connsiteX11" fmla="*/ 4898478 w 4933950"/>
              <a:gd name="connsiteY11" fmla="*/ 766731 h 2294230"/>
              <a:gd name="connsiteX12" fmla="*/ 4181159 w 4933950"/>
              <a:gd name="connsiteY12" fmla="*/ 469871 h 2294230"/>
              <a:gd name="connsiteX13" fmla="*/ 3756668 w 4933950"/>
              <a:gd name="connsiteY13" fmla="*/ 565584 h 2294230"/>
              <a:gd name="connsiteX14" fmla="*/ 2850981 w 4933950"/>
              <a:gd name="connsiteY14" fmla="*/ 0 h 22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33950" h="2294230">
                <a:moveTo>
                  <a:pt x="2850981" y="0"/>
                </a:moveTo>
                <a:cubicBezTo>
                  <a:pt x="2290719" y="0"/>
                  <a:pt x="1836538" y="453778"/>
                  <a:pt x="1836538" y="1013544"/>
                </a:cubicBezTo>
                <a:cubicBezTo>
                  <a:pt x="1836538" y="1030788"/>
                  <a:pt x="1836971" y="1047932"/>
                  <a:pt x="1840823" y="1064814"/>
                </a:cubicBezTo>
                <a:cubicBezTo>
                  <a:pt x="1756739" y="1030773"/>
                  <a:pt x="1664766" y="1013544"/>
                  <a:pt x="1568767" y="1013544"/>
                </a:cubicBezTo>
                <a:cubicBezTo>
                  <a:pt x="1306436" y="1013544"/>
                  <a:pt x="1074188" y="1142204"/>
                  <a:pt x="934311" y="1341410"/>
                </a:cubicBezTo>
                <a:lnTo>
                  <a:pt x="784384" y="1326310"/>
                </a:lnTo>
                <a:cubicBezTo>
                  <a:pt x="351180" y="1326310"/>
                  <a:pt x="0" y="1677179"/>
                  <a:pt x="0" y="2109997"/>
                </a:cubicBezTo>
                <a:cubicBezTo>
                  <a:pt x="0" y="2160718"/>
                  <a:pt x="4823" y="2210314"/>
                  <a:pt x="14035" y="2258351"/>
                </a:cubicBezTo>
                <a:lnTo>
                  <a:pt x="24456" y="2294230"/>
                </a:lnTo>
                <a:lnTo>
                  <a:pt x="4933950" y="2294230"/>
                </a:lnTo>
                <a:lnTo>
                  <a:pt x="4933950" y="809685"/>
                </a:lnTo>
                <a:lnTo>
                  <a:pt x="4898478" y="766731"/>
                </a:lnTo>
                <a:cubicBezTo>
                  <a:pt x="4714900" y="583316"/>
                  <a:pt x="4461290" y="469871"/>
                  <a:pt x="4181159" y="469871"/>
                </a:cubicBezTo>
                <a:cubicBezTo>
                  <a:pt x="4029158" y="469871"/>
                  <a:pt x="3884965" y="503272"/>
                  <a:pt x="3756668" y="565584"/>
                </a:cubicBezTo>
                <a:cubicBezTo>
                  <a:pt x="3594457" y="229667"/>
                  <a:pt x="3249564" y="0"/>
                  <a:pt x="2850981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118" name="组合 33"/>
          <p:cNvGrpSpPr/>
          <p:nvPr/>
        </p:nvGrpSpPr>
        <p:grpSpPr>
          <a:xfrm>
            <a:off x="6853048" y="97831"/>
            <a:ext cx="795337" cy="804862"/>
            <a:chOff x="8424357" y="140703"/>
            <a:chExt cx="2088920" cy="2113920"/>
          </a:xfrm>
        </p:grpSpPr>
        <p:sp>
          <p:nvSpPr>
            <p:cNvPr id="1049108" name="等腰三角形 30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09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5826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10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119" name="组合 34"/>
          <p:cNvGrpSpPr/>
          <p:nvPr/>
        </p:nvGrpSpPr>
        <p:grpSpPr>
          <a:xfrm>
            <a:off x="2389188" y="4772025"/>
            <a:ext cx="1263650" cy="1277938"/>
            <a:chOff x="8424357" y="140703"/>
            <a:chExt cx="2088920" cy="2113920"/>
          </a:xfrm>
        </p:grpSpPr>
        <p:sp>
          <p:nvSpPr>
            <p:cNvPr id="1049111" name="等腰三角形 35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12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13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120" name="组合 38"/>
          <p:cNvGrpSpPr/>
          <p:nvPr/>
        </p:nvGrpSpPr>
        <p:grpSpPr>
          <a:xfrm>
            <a:off x="9212263" y="4248150"/>
            <a:ext cx="792162" cy="801688"/>
            <a:chOff x="8424357" y="140703"/>
            <a:chExt cx="2088920" cy="2113920"/>
          </a:xfrm>
        </p:grpSpPr>
        <p:sp>
          <p:nvSpPr>
            <p:cNvPr id="1049114" name="等腰三角形 39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15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16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9117" name="矩形 42"/>
          <p:cNvSpPr/>
          <p:nvPr/>
        </p:nvSpPr>
        <p:spPr>
          <a:xfrm>
            <a:off x="3116263" y="3913188"/>
            <a:ext cx="61722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9118" name="矩形 43"/>
          <p:cNvSpPr/>
          <p:nvPr/>
        </p:nvSpPr>
        <p:spPr>
          <a:xfrm>
            <a:off x="3116263" y="3044825"/>
            <a:ext cx="61722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grpSp>
        <p:nvGrpSpPr>
          <p:cNvPr id="121" name="组合 1"/>
          <p:cNvGrpSpPr/>
          <p:nvPr/>
        </p:nvGrpSpPr>
        <p:grpSpPr>
          <a:xfrm>
            <a:off x="6096000" y="4211638"/>
            <a:ext cx="508000" cy="588962"/>
            <a:chOff x="6198632" y="4210985"/>
            <a:chExt cx="508254" cy="589254"/>
          </a:xfrm>
        </p:grpSpPr>
        <p:sp>
          <p:nvSpPr>
            <p:cNvPr id="1049119" name="等腰三角形 46"/>
            <p:cNvSpPr/>
            <p:nvPr/>
          </p:nvSpPr>
          <p:spPr>
            <a:xfrm rot="10800000">
              <a:off x="6198632" y="4210985"/>
              <a:ext cx="508254" cy="4381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20" name="等腰三角形 47"/>
            <p:cNvSpPr/>
            <p:nvPr/>
          </p:nvSpPr>
          <p:spPr>
            <a:xfrm rot="10800000">
              <a:off x="6198632" y="4362089"/>
              <a:ext cx="508254" cy="438150"/>
            </a:xfrm>
            <a:prstGeom prst="triangle">
              <a:avLst/>
            </a:prstGeom>
            <a:solidFill>
              <a:schemeClr val="accent4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grpSp>
        <p:nvGrpSpPr>
          <p:cNvPr id="122" name="组合 44"/>
          <p:cNvGrpSpPr/>
          <p:nvPr/>
        </p:nvGrpSpPr>
        <p:grpSpPr>
          <a:xfrm>
            <a:off x="5064125" y="1379538"/>
            <a:ext cx="2571750" cy="1752600"/>
            <a:chOff x="5433174" y="866803"/>
            <a:chExt cx="2088920" cy="2113920"/>
          </a:xfrm>
        </p:grpSpPr>
        <p:sp>
          <p:nvSpPr>
            <p:cNvPr id="1049121" name="等腰三角形 22"/>
            <p:cNvSpPr/>
            <p:nvPr/>
          </p:nvSpPr>
          <p:spPr>
            <a:xfrm rot="2805906">
              <a:off x="5415875" y="9045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22" name="等腰三角形 27"/>
            <p:cNvSpPr/>
            <p:nvPr/>
          </p:nvSpPr>
          <p:spPr>
            <a:xfrm rot="2805906">
              <a:off x="6017727" y="8894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34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23" name="等腰三角形 27"/>
            <p:cNvSpPr/>
            <p:nvPr/>
          </p:nvSpPr>
          <p:spPr>
            <a:xfrm rot="2805906">
              <a:off x="6197630" y="9887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  <p:sp>
        <p:nvSpPr>
          <p:cNvPr id="1049124" name="文本框 29"/>
          <p:cNvSpPr txBox="1"/>
          <p:nvPr/>
        </p:nvSpPr>
        <p:spPr>
          <a:xfrm>
            <a:off x="4205288" y="3090863"/>
            <a:ext cx="3510280" cy="815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4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THANK YOU</a:t>
            </a:r>
            <a:endParaRPr lang="en-US" altLang="zh-CN" noProof="1">
              <a:ea typeface="Calibri" panose="020F0502020204030204" pitchFamily="34" charset="0"/>
            </a:endParaRPr>
          </a:p>
        </p:txBody>
      </p:sp>
      <p:sp>
        <p:nvSpPr>
          <p:cNvPr id="1049126" name="文本框 15"/>
          <p:cNvSpPr txBox="1"/>
          <p:nvPr/>
        </p:nvSpPr>
        <p:spPr>
          <a:xfrm>
            <a:off x="8906674" y="1343134"/>
            <a:ext cx="12314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en-US" altLang="zh-CN" sz="11500" b="1" spc="-300" noProof="1">
                <a:solidFill>
                  <a:srgbClr val="FF4A4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</a:rPr>
              <a:t>IT</a:t>
            </a:r>
            <a:endParaRPr lang="zh-CN" altLang="en-US" sz="11500" b="1" spc="-300" noProof="1">
              <a:solidFill>
                <a:srgbClr val="FF4A4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9127" name="矩形 26"/>
          <p:cNvSpPr/>
          <p:nvPr/>
        </p:nvSpPr>
        <p:spPr>
          <a:xfrm>
            <a:off x="967047" y="988045"/>
            <a:ext cx="49209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11500" b="1" spc="-300" noProof="1">
                <a:solidFill>
                  <a:schemeClr val="accent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</a:rPr>
              <a:t>Creative</a:t>
            </a:r>
            <a:endParaRPr lang="zh-CN" altLang="en-US" strike="noStrike" noProof="1">
              <a:solidFill>
                <a:schemeClr val="accent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9129" name="矩形 49"/>
          <p:cNvSpPr/>
          <p:nvPr/>
        </p:nvSpPr>
        <p:spPr>
          <a:xfrm>
            <a:off x="5751805" y="499512"/>
            <a:ext cx="30449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11500" b="1" spc="-300" noProof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</a:rPr>
              <a:t>Zone</a:t>
            </a:r>
            <a:endParaRPr lang="zh-CN" altLang="en-US" strike="noStrike" noProof="1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123" name="组合 45"/>
          <p:cNvGrpSpPr/>
          <p:nvPr/>
        </p:nvGrpSpPr>
        <p:grpSpPr>
          <a:xfrm>
            <a:off x="8732838" y="233363"/>
            <a:ext cx="795337" cy="804862"/>
            <a:chOff x="8424357" y="140703"/>
            <a:chExt cx="2088920" cy="2113920"/>
          </a:xfrm>
        </p:grpSpPr>
        <p:sp>
          <p:nvSpPr>
            <p:cNvPr id="1049130" name="等腰三角形 48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4"/>
              </a:avLst>
            </a:prstGeom>
            <a:solidFill>
              <a:srgbClr val="FF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31" name="等腰三角形 2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9132" name="等腰三角形 27"/>
            <p:cNvSpPr/>
            <p:nvPr/>
          </p:nvSpPr>
          <p:spPr>
            <a:xfrm rot="2805906">
              <a:off x="9188813" y="262664"/>
              <a:ext cx="632874" cy="2016039"/>
            </a:xfrm>
            <a:custGeom>
              <a:avLst/>
              <a:gdLst>
                <a:gd name="connsiteX0" fmla="*/ 0 w 2113920"/>
                <a:gd name="connsiteY0" fmla="*/ 2038350 h 2038350"/>
                <a:gd name="connsiteX1" fmla="*/ 870047 w 2113920"/>
                <a:gd name="connsiteY1" fmla="*/ 0 h 2038350"/>
                <a:gd name="connsiteX2" fmla="*/ 2113920 w 2113920"/>
                <a:gd name="connsiteY2" fmla="*/ 2038350 h 2038350"/>
                <a:gd name="connsiteX3" fmla="*/ 0 w 2113920"/>
                <a:gd name="connsiteY3" fmla="*/ 2038350 h 2038350"/>
                <a:gd name="connsiteX0-1" fmla="*/ 0 w 870047"/>
                <a:gd name="connsiteY0-2" fmla="*/ 2038350 h 2039171"/>
                <a:gd name="connsiteX1-3" fmla="*/ 870047 w 870047"/>
                <a:gd name="connsiteY1-4" fmla="*/ 0 h 2039171"/>
                <a:gd name="connsiteX2-5" fmla="*/ 512904 w 870047"/>
                <a:gd name="connsiteY2-6" fmla="*/ 2039171 h 2039171"/>
                <a:gd name="connsiteX3-7" fmla="*/ 0 w 870047"/>
                <a:gd name="connsiteY3-8" fmla="*/ 2038350 h 2039171"/>
                <a:gd name="connsiteX0-9" fmla="*/ 0 w 700333"/>
                <a:gd name="connsiteY0-10" fmla="*/ 2006166 h 2006987"/>
                <a:gd name="connsiteX1-11" fmla="*/ 700333 w 700333"/>
                <a:gd name="connsiteY1-12" fmla="*/ 0 h 2006987"/>
                <a:gd name="connsiteX2-13" fmla="*/ 512904 w 700333"/>
                <a:gd name="connsiteY2-14" fmla="*/ 2006987 h 2006987"/>
                <a:gd name="connsiteX3-15" fmla="*/ 0 w 700333"/>
                <a:gd name="connsiteY3-16" fmla="*/ 2006166 h 2006987"/>
                <a:gd name="connsiteX0-17" fmla="*/ 0 w 700333"/>
                <a:gd name="connsiteY0-18" fmla="*/ 2006166 h 2013349"/>
                <a:gd name="connsiteX1-19" fmla="*/ 700333 w 700333"/>
                <a:gd name="connsiteY1-20" fmla="*/ 0 h 2013349"/>
                <a:gd name="connsiteX2-21" fmla="*/ 306456 w 700333"/>
                <a:gd name="connsiteY2-22" fmla="*/ 2013349 h 2013349"/>
                <a:gd name="connsiteX3-23" fmla="*/ 0 w 700333"/>
                <a:gd name="connsiteY3-24" fmla="*/ 2006166 h 2013349"/>
                <a:gd name="connsiteX0-25" fmla="*/ 0 w 700333"/>
                <a:gd name="connsiteY0-26" fmla="*/ 2006166 h 2016039"/>
                <a:gd name="connsiteX1-27" fmla="*/ 700333 w 700333"/>
                <a:gd name="connsiteY1-28" fmla="*/ 0 h 2016039"/>
                <a:gd name="connsiteX2-29" fmla="*/ 364938 w 700333"/>
                <a:gd name="connsiteY2-30" fmla="*/ 2016039 h 2016039"/>
                <a:gd name="connsiteX3-31" fmla="*/ 0 w 700333"/>
                <a:gd name="connsiteY3-32" fmla="*/ 2006166 h 2016039"/>
                <a:gd name="connsiteX0-33" fmla="*/ 0 w 636948"/>
                <a:gd name="connsiteY0-34" fmla="*/ 2022181 h 2022181"/>
                <a:gd name="connsiteX1-35" fmla="*/ 636948 w 636948"/>
                <a:gd name="connsiteY1-36" fmla="*/ 0 h 2022181"/>
                <a:gd name="connsiteX2-37" fmla="*/ 301553 w 636948"/>
                <a:gd name="connsiteY2-38" fmla="*/ 2016039 h 2022181"/>
                <a:gd name="connsiteX3-39" fmla="*/ 0 w 636948"/>
                <a:gd name="connsiteY3-40" fmla="*/ 2022181 h 2022181"/>
                <a:gd name="connsiteX0-41" fmla="*/ 0 w 632874"/>
                <a:gd name="connsiteY0-42" fmla="*/ 2008579 h 2016039"/>
                <a:gd name="connsiteX1-43" fmla="*/ 632874 w 632874"/>
                <a:gd name="connsiteY1-44" fmla="*/ 0 h 2016039"/>
                <a:gd name="connsiteX2-45" fmla="*/ 297479 w 632874"/>
                <a:gd name="connsiteY2-46" fmla="*/ 2016039 h 2016039"/>
                <a:gd name="connsiteX3-47" fmla="*/ 0 w 632874"/>
                <a:gd name="connsiteY3-48" fmla="*/ 2008579 h 2016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9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9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4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4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9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5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05" grpId="0" animBg="1"/>
      <p:bldP spid="1049106" grpId="0" animBg="1"/>
      <p:bldP spid="1049107" grpId="0" animBg="1"/>
      <p:bldP spid="1049117" grpId="0" animBg="1"/>
      <p:bldP spid="1049118" grpId="0" animBg="1"/>
      <p:bldP spid="1049124" grpId="0"/>
      <p:bldP spid="1049126" grpId="0"/>
      <p:bldP spid="1049127" grpId="0"/>
      <p:bldP spid="1049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49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0" name="任意多边形 3"/>
          <p:cNvSpPr/>
          <p:nvPr/>
        </p:nvSpPr>
        <p:spPr>
          <a:xfrm flipV="1">
            <a:off x="9085263" y="-22225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1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2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3" name="文本框 46"/>
          <p:cNvSpPr txBox="1"/>
          <p:nvPr/>
        </p:nvSpPr>
        <p:spPr>
          <a:xfrm>
            <a:off x="3044825" y="2419510"/>
            <a:ext cx="6748780" cy="1691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a typeface="Calibri" panose="020F0502020204030204" pitchFamily="34" charset="0"/>
              </a:rPr>
              <a:t>What is web Design &amp; </a:t>
            </a:r>
          </a:p>
          <a:p>
            <a:r>
              <a:rPr lang="en-US" altLang="zh-CN" sz="5400" b="1" dirty="0">
                <a:solidFill>
                  <a:schemeClr val="bg1"/>
                </a:solidFill>
                <a:ea typeface="Calibri" panose="020F0502020204030204" pitchFamily="34" charset="0"/>
              </a:rPr>
              <a:t>Development ? </a:t>
            </a:r>
          </a:p>
        </p:txBody>
      </p:sp>
      <p:grpSp>
        <p:nvGrpSpPr>
          <p:cNvPr id="46" name="组合 4"/>
          <p:cNvGrpSpPr/>
          <p:nvPr/>
        </p:nvGrpSpPr>
        <p:grpSpPr>
          <a:xfrm>
            <a:off x="1571992" y="2580888"/>
            <a:ext cx="1196975" cy="1358900"/>
            <a:chOff x="3005054" y="2633346"/>
            <a:chExt cx="1197233" cy="1358900"/>
          </a:xfrm>
        </p:grpSpPr>
        <p:sp>
          <p:nvSpPr>
            <p:cNvPr id="1048654" name="KSO_Shape"/>
            <p:cNvSpPr/>
            <p:nvPr/>
          </p:nvSpPr>
          <p:spPr>
            <a:xfrm>
              <a:off x="3005054" y="2633346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4"/>
            </a:solidFill>
            <a:ln w="4445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55" name="文本框 47"/>
            <p:cNvSpPr txBox="1"/>
            <p:nvPr/>
          </p:nvSpPr>
          <p:spPr>
            <a:xfrm>
              <a:off x="3300978" y="2814251"/>
              <a:ext cx="513190" cy="89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54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?</a:t>
              </a:r>
              <a:endParaRPr lang="en-US" altLang="zh-CN" sz="5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1048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49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0" name="任意多边形 3"/>
          <p:cNvSpPr/>
          <p:nvPr/>
        </p:nvSpPr>
        <p:spPr>
          <a:xfrm flipV="1">
            <a:off x="9085263" y="-22225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1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2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492DB-D41F-B7E2-3E65-C74AD696B62D}"/>
              </a:ext>
            </a:extLst>
          </p:cNvPr>
          <p:cNvSpPr/>
          <p:nvPr/>
        </p:nvSpPr>
        <p:spPr>
          <a:xfrm>
            <a:off x="219808" y="263769"/>
            <a:ext cx="31067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Web Design</a:t>
            </a:r>
            <a:endParaRPr lang="en-S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49C6A-D67B-0D4E-7978-FB16356DB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" y="1151312"/>
            <a:ext cx="6547765" cy="400958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73E0499-1A34-6115-CD44-B8674C6CC002}"/>
              </a:ext>
            </a:extLst>
          </p:cNvPr>
          <p:cNvSpPr/>
          <p:nvPr/>
        </p:nvSpPr>
        <p:spPr>
          <a:xfrm rot="10800000">
            <a:off x="5911361" y="294436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A4DF6E-AB1E-93E6-AE0E-EB26C9976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09" y="1839675"/>
            <a:ext cx="4340470" cy="2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49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0" name="任意多边形 3"/>
          <p:cNvSpPr/>
          <p:nvPr/>
        </p:nvSpPr>
        <p:spPr>
          <a:xfrm flipV="1">
            <a:off x="9085263" y="-22225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1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2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492DB-D41F-B7E2-3E65-C74AD696B62D}"/>
              </a:ext>
            </a:extLst>
          </p:cNvPr>
          <p:cNvSpPr/>
          <p:nvPr/>
        </p:nvSpPr>
        <p:spPr>
          <a:xfrm>
            <a:off x="219808" y="263769"/>
            <a:ext cx="31067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Web Development</a:t>
            </a:r>
            <a:endParaRPr lang="en-SE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EBBED-6908-DF06-88F4-E70BF5F98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4" y="1686252"/>
            <a:ext cx="4193739" cy="3270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7A112-38C5-6D37-F316-53E963EB4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16" y="1686253"/>
            <a:ext cx="4762500" cy="3270717"/>
          </a:xfrm>
          <a:prstGeom prst="rect">
            <a:avLst/>
          </a:prstGeom>
        </p:spPr>
      </p:pic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763E6A66-0CD6-0A65-84D4-34E5A69A6387}"/>
              </a:ext>
            </a:extLst>
          </p:cNvPr>
          <p:cNvSpPr/>
          <p:nvPr/>
        </p:nvSpPr>
        <p:spPr>
          <a:xfrm rot="10800000">
            <a:off x="5171323" y="3079294"/>
            <a:ext cx="978408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599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49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0" name="任意多边形 3"/>
          <p:cNvSpPr/>
          <p:nvPr/>
        </p:nvSpPr>
        <p:spPr>
          <a:xfrm flipV="1">
            <a:off x="9085263" y="-22225"/>
            <a:ext cx="3106738" cy="1428750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1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2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11" name="组合 4">
            <a:extLst>
              <a:ext uri="{FF2B5EF4-FFF2-40B4-BE49-F238E27FC236}">
                <a16:creationId xmlns:a16="http://schemas.microsoft.com/office/drawing/2014/main" id="{DCAC7E9F-7DF2-9C25-1359-8E423C21ECCC}"/>
              </a:ext>
            </a:extLst>
          </p:cNvPr>
          <p:cNvGrpSpPr/>
          <p:nvPr/>
        </p:nvGrpSpPr>
        <p:grpSpPr>
          <a:xfrm>
            <a:off x="379686" y="250064"/>
            <a:ext cx="1196975" cy="1358900"/>
            <a:chOff x="3005054" y="2633346"/>
            <a:chExt cx="1197233" cy="1358900"/>
          </a:xfrm>
        </p:grpSpPr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7ADF7327-9C40-4CAF-A813-39AE5F3CFBF5}"/>
                </a:ext>
              </a:extLst>
            </p:cNvPr>
            <p:cNvSpPr/>
            <p:nvPr/>
          </p:nvSpPr>
          <p:spPr>
            <a:xfrm>
              <a:off x="3005054" y="2633346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4"/>
            </a:solidFill>
            <a:ln w="4445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3" name="文本框 47">
              <a:extLst>
                <a:ext uri="{FF2B5EF4-FFF2-40B4-BE49-F238E27FC236}">
                  <a16:creationId xmlns:a16="http://schemas.microsoft.com/office/drawing/2014/main" id="{32F4992C-029D-589C-D19B-9F9223D29728}"/>
                </a:ext>
              </a:extLst>
            </p:cNvPr>
            <p:cNvSpPr txBox="1"/>
            <p:nvPr/>
          </p:nvSpPr>
          <p:spPr>
            <a:xfrm>
              <a:off x="3300978" y="2814251"/>
              <a:ext cx="513190" cy="89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54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?</a:t>
              </a:r>
              <a:endParaRPr lang="en-US" altLang="zh-CN" sz="5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sp>
        <p:nvSpPr>
          <p:cNvPr id="16" name="文本框 46">
            <a:extLst>
              <a:ext uri="{FF2B5EF4-FFF2-40B4-BE49-F238E27FC236}">
                <a16:creationId xmlns:a16="http://schemas.microsoft.com/office/drawing/2014/main" id="{1392CA1E-00C8-4BF2-950D-37FE149F41D9}"/>
              </a:ext>
            </a:extLst>
          </p:cNvPr>
          <p:cNvSpPr txBox="1"/>
          <p:nvPr/>
        </p:nvSpPr>
        <p:spPr>
          <a:xfrm>
            <a:off x="1576661" y="483195"/>
            <a:ext cx="652223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Fronend</a:t>
            </a:r>
            <a:r>
              <a:rPr lang="en-US" altLang="zh-CN" sz="5400" b="1" dirty="0">
                <a:solidFill>
                  <a:schemeClr val="bg1"/>
                </a:solidFill>
                <a:ea typeface="Calibri" panose="020F0502020204030204" pitchFamily="34" charset="0"/>
              </a:rPr>
              <a:t> VS Backend?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E96A3-870F-D4B2-C242-6FABD45C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47" y="1681909"/>
            <a:ext cx="6696635" cy="3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56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7" name="任意多边形 3"/>
          <p:cNvSpPr/>
          <p:nvPr/>
        </p:nvSpPr>
        <p:spPr>
          <a:xfrm rot="20149264" flipV="1">
            <a:off x="-267549" y="-774781"/>
            <a:ext cx="3106738" cy="2239075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8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9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0" name="文本框 46"/>
          <p:cNvSpPr txBox="1"/>
          <p:nvPr/>
        </p:nvSpPr>
        <p:spPr>
          <a:xfrm>
            <a:off x="4562475" y="2814567"/>
            <a:ext cx="6482080" cy="8915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a typeface="Calibri" panose="020F0502020204030204" pitchFamily="34" charset="0"/>
              </a:rPr>
              <a:t>How website works?</a:t>
            </a:r>
          </a:p>
        </p:txBody>
      </p:sp>
      <p:grpSp>
        <p:nvGrpSpPr>
          <p:cNvPr id="48" name="组合 4"/>
          <p:cNvGrpSpPr/>
          <p:nvPr/>
        </p:nvGrpSpPr>
        <p:grpSpPr>
          <a:xfrm>
            <a:off x="3005138" y="2633663"/>
            <a:ext cx="1196975" cy="1358900"/>
            <a:chOff x="3005054" y="2633346"/>
            <a:chExt cx="1197233" cy="1358900"/>
          </a:xfrm>
        </p:grpSpPr>
        <p:sp>
          <p:nvSpPr>
            <p:cNvPr id="1048661" name="KSO_Shape"/>
            <p:cNvSpPr/>
            <p:nvPr/>
          </p:nvSpPr>
          <p:spPr>
            <a:xfrm>
              <a:off x="3005054" y="2633346"/>
              <a:ext cx="1197233" cy="1358900"/>
            </a:xfrm>
            <a:custGeom>
              <a:avLst/>
              <a:gdLst>
                <a:gd name="connsiteX0" fmla="*/ 1331748 w 2590131"/>
                <a:gd name="connsiteY0" fmla="*/ 0 h 1737108"/>
                <a:gd name="connsiteX1" fmla="*/ 1824329 w 2590131"/>
                <a:gd name="connsiteY1" fmla="*/ 269982 h 1737108"/>
                <a:gd name="connsiteX2" fmla="*/ 1989086 w 2590131"/>
                <a:gd name="connsiteY2" fmla="*/ 1299712 h 1737108"/>
                <a:gd name="connsiteX3" fmla="*/ 1981650 w 2590131"/>
                <a:gd name="connsiteY3" fmla="*/ 1301669 h 1737108"/>
                <a:gd name="connsiteX4" fmla="*/ 1981573 w 2590131"/>
                <a:gd name="connsiteY4" fmla="*/ 1302505 h 1737108"/>
                <a:gd name="connsiteX5" fmla="*/ 1912938 w 2590131"/>
                <a:gd name="connsiteY5" fmla="*/ 1531930 h 1737108"/>
                <a:gd name="connsiteX6" fmla="*/ 1486636 w 2590131"/>
                <a:gd name="connsiteY6" fmla="*/ 1737108 h 1737108"/>
                <a:gd name="connsiteX7" fmla="*/ 1696726 w 2590131"/>
                <a:gd name="connsiteY7" fmla="*/ 1399645 h 1737108"/>
                <a:gd name="connsiteX8" fmla="*/ 1687689 w 2590131"/>
                <a:gd name="connsiteY8" fmla="*/ 1379027 h 1737108"/>
                <a:gd name="connsiteX9" fmla="*/ 1676048 w 2590131"/>
                <a:gd name="connsiteY9" fmla="*/ 1382090 h 1737108"/>
                <a:gd name="connsiteX10" fmla="*/ 847095 w 2590131"/>
                <a:gd name="connsiteY10" fmla="*/ 1357865 h 1737108"/>
                <a:gd name="connsiteX11" fmla="*/ 765530 w 2590131"/>
                <a:gd name="connsiteY11" fmla="*/ 1295103 h 1737108"/>
                <a:gd name="connsiteX12" fmla="*/ 762632 w 2590131"/>
                <a:gd name="connsiteY12" fmla="*/ 1296676 h 1737108"/>
                <a:gd name="connsiteX13" fmla="*/ 560291 w 2590131"/>
                <a:gd name="connsiteY13" fmla="*/ 1337526 h 1737108"/>
                <a:gd name="connsiteX14" fmla="*/ 519829 w 2590131"/>
                <a:gd name="connsiteY14" fmla="*/ 1337526 h 1737108"/>
                <a:gd name="connsiteX15" fmla="*/ 0 w 2590131"/>
                <a:gd name="connsiteY15" fmla="*/ 817697 h 1737108"/>
                <a:gd name="connsiteX16" fmla="*/ 0 w 2590131"/>
                <a:gd name="connsiteY16" fmla="*/ 777235 h 1737108"/>
                <a:gd name="connsiteX17" fmla="*/ 519829 w 2590131"/>
                <a:gd name="connsiteY17" fmla="*/ 257406 h 1737108"/>
                <a:gd name="connsiteX18" fmla="*/ 560291 w 2590131"/>
                <a:gd name="connsiteY18" fmla="*/ 257406 h 1737108"/>
                <a:gd name="connsiteX19" fmla="*/ 665055 w 2590131"/>
                <a:gd name="connsiteY19" fmla="*/ 267967 h 1737108"/>
                <a:gd name="connsiteX20" fmla="*/ 760997 w 2590131"/>
                <a:gd name="connsiteY20" fmla="*/ 297749 h 1737108"/>
                <a:gd name="connsiteX21" fmla="*/ 761648 w 2590131"/>
                <a:gd name="connsiteY21" fmla="*/ 278220 h 1737108"/>
                <a:gd name="connsiteX22" fmla="*/ 1331748 w 2590131"/>
                <a:gd name="connsiteY22" fmla="*/ 0 h 1737108"/>
                <a:gd name="connsiteX0-1" fmla="*/ 1331748 w 2590131"/>
                <a:gd name="connsiteY0-2" fmla="*/ 0 h 1737108"/>
                <a:gd name="connsiteX1-3" fmla="*/ 1824329 w 2590131"/>
                <a:gd name="connsiteY1-4" fmla="*/ 269982 h 1737108"/>
                <a:gd name="connsiteX2-5" fmla="*/ 1989086 w 2590131"/>
                <a:gd name="connsiteY2-6" fmla="*/ 1299712 h 1737108"/>
                <a:gd name="connsiteX3-7" fmla="*/ 1981650 w 2590131"/>
                <a:gd name="connsiteY3-8" fmla="*/ 1301669 h 1737108"/>
                <a:gd name="connsiteX4-9" fmla="*/ 1981573 w 2590131"/>
                <a:gd name="connsiteY4-10" fmla="*/ 1302505 h 1737108"/>
                <a:gd name="connsiteX5-11" fmla="*/ 1912938 w 2590131"/>
                <a:gd name="connsiteY5-12" fmla="*/ 1531930 h 1737108"/>
                <a:gd name="connsiteX6-13" fmla="*/ 1486636 w 2590131"/>
                <a:gd name="connsiteY6-14" fmla="*/ 1737108 h 1737108"/>
                <a:gd name="connsiteX7-15" fmla="*/ 1696726 w 2590131"/>
                <a:gd name="connsiteY7-16" fmla="*/ 1399645 h 1737108"/>
                <a:gd name="connsiteX8-17" fmla="*/ 1687689 w 2590131"/>
                <a:gd name="connsiteY8-18" fmla="*/ 1379027 h 1737108"/>
                <a:gd name="connsiteX9-19" fmla="*/ 1676048 w 2590131"/>
                <a:gd name="connsiteY9-20" fmla="*/ 1382090 h 1737108"/>
                <a:gd name="connsiteX10-21" fmla="*/ 847095 w 2590131"/>
                <a:gd name="connsiteY10-22" fmla="*/ 1357865 h 1737108"/>
                <a:gd name="connsiteX11-23" fmla="*/ 765530 w 2590131"/>
                <a:gd name="connsiteY11-24" fmla="*/ 1295103 h 1737108"/>
                <a:gd name="connsiteX12-25" fmla="*/ 762632 w 2590131"/>
                <a:gd name="connsiteY12-26" fmla="*/ 1296676 h 1737108"/>
                <a:gd name="connsiteX13-27" fmla="*/ 560291 w 2590131"/>
                <a:gd name="connsiteY13-28" fmla="*/ 1337526 h 1737108"/>
                <a:gd name="connsiteX14-29" fmla="*/ 519829 w 2590131"/>
                <a:gd name="connsiteY14-30" fmla="*/ 1337526 h 1737108"/>
                <a:gd name="connsiteX15-31" fmla="*/ 0 w 2590131"/>
                <a:gd name="connsiteY15-32" fmla="*/ 817697 h 1737108"/>
                <a:gd name="connsiteX16-33" fmla="*/ 0 w 2590131"/>
                <a:gd name="connsiteY16-34" fmla="*/ 777235 h 1737108"/>
                <a:gd name="connsiteX17-35" fmla="*/ 519829 w 2590131"/>
                <a:gd name="connsiteY17-36" fmla="*/ 257406 h 1737108"/>
                <a:gd name="connsiteX18-37" fmla="*/ 560291 w 2590131"/>
                <a:gd name="connsiteY18-38" fmla="*/ 257406 h 1737108"/>
                <a:gd name="connsiteX19-39" fmla="*/ 665055 w 2590131"/>
                <a:gd name="connsiteY19-40" fmla="*/ 267967 h 1737108"/>
                <a:gd name="connsiteX20-41" fmla="*/ 760997 w 2590131"/>
                <a:gd name="connsiteY20-42" fmla="*/ 297749 h 1737108"/>
                <a:gd name="connsiteX21-43" fmla="*/ 1331748 w 2590131"/>
                <a:gd name="connsiteY21-44" fmla="*/ 0 h 1737108"/>
                <a:gd name="connsiteX0-45" fmla="*/ 1331748 w 2590131"/>
                <a:gd name="connsiteY0-46" fmla="*/ 0 h 1737108"/>
                <a:gd name="connsiteX1-47" fmla="*/ 1824329 w 2590131"/>
                <a:gd name="connsiteY1-48" fmla="*/ 269982 h 1737108"/>
                <a:gd name="connsiteX2-49" fmla="*/ 1989086 w 2590131"/>
                <a:gd name="connsiteY2-50" fmla="*/ 1299712 h 1737108"/>
                <a:gd name="connsiteX3-51" fmla="*/ 1981650 w 2590131"/>
                <a:gd name="connsiteY3-52" fmla="*/ 1301669 h 1737108"/>
                <a:gd name="connsiteX4-53" fmla="*/ 1981573 w 2590131"/>
                <a:gd name="connsiteY4-54" fmla="*/ 1302505 h 1737108"/>
                <a:gd name="connsiteX5-55" fmla="*/ 1912938 w 2590131"/>
                <a:gd name="connsiteY5-56" fmla="*/ 1531930 h 1737108"/>
                <a:gd name="connsiteX6-57" fmla="*/ 1486636 w 2590131"/>
                <a:gd name="connsiteY6-58" fmla="*/ 1737108 h 1737108"/>
                <a:gd name="connsiteX7-59" fmla="*/ 1696726 w 2590131"/>
                <a:gd name="connsiteY7-60" fmla="*/ 1399645 h 1737108"/>
                <a:gd name="connsiteX8-61" fmla="*/ 1687689 w 2590131"/>
                <a:gd name="connsiteY8-62" fmla="*/ 1379027 h 1737108"/>
                <a:gd name="connsiteX9-63" fmla="*/ 1676048 w 2590131"/>
                <a:gd name="connsiteY9-64" fmla="*/ 1382090 h 1737108"/>
                <a:gd name="connsiteX10-65" fmla="*/ 847095 w 2590131"/>
                <a:gd name="connsiteY10-66" fmla="*/ 1357865 h 1737108"/>
                <a:gd name="connsiteX11-67" fmla="*/ 765530 w 2590131"/>
                <a:gd name="connsiteY11-68" fmla="*/ 1295103 h 1737108"/>
                <a:gd name="connsiteX12-69" fmla="*/ 762632 w 2590131"/>
                <a:gd name="connsiteY12-70" fmla="*/ 1296676 h 1737108"/>
                <a:gd name="connsiteX13-71" fmla="*/ 560291 w 2590131"/>
                <a:gd name="connsiteY13-72" fmla="*/ 1337526 h 1737108"/>
                <a:gd name="connsiteX14-73" fmla="*/ 519829 w 2590131"/>
                <a:gd name="connsiteY14-74" fmla="*/ 1337526 h 1737108"/>
                <a:gd name="connsiteX15-75" fmla="*/ 0 w 2590131"/>
                <a:gd name="connsiteY15-76" fmla="*/ 817697 h 1737108"/>
                <a:gd name="connsiteX16-77" fmla="*/ 0 w 2590131"/>
                <a:gd name="connsiteY16-78" fmla="*/ 777235 h 1737108"/>
                <a:gd name="connsiteX17-79" fmla="*/ 519829 w 2590131"/>
                <a:gd name="connsiteY17-80" fmla="*/ 257406 h 1737108"/>
                <a:gd name="connsiteX18-81" fmla="*/ 560291 w 2590131"/>
                <a:gd name="connsiteY18-82" fmla="*/ 257406 h 1737108"/>
                <a:gd name="connsiteX19-83" fmla="*/ 665055 w 2590131"/>
                <a:gd name="connsiteY19-84" fmla="*/ 267967 h 1737108"/>
                <a:gd name="connsiteX20-85" fmla="*/ 760997 w 2590131"/>
                <a:gd name="connsiteY20-86" fmla="*/ 297749 h 1737108"/>
                <a:gd name="connsiteX21-87" fmla="*/ 1331748 w 2590131"/>
                <a:gd name="connsiteY21-88" fmla="*/ 0 h 1737108"/>
                <a:gd name="connsiteX0-89" fmla="*/ 1331748 w 2590131"/>
                <a:gd name="connsiteY0-90" fmla="*/ 3586 h 1740694"/>
                <a:gd name="connsiteX1-91" fmla="*/ 1824329 w 2590131"/>
                <a:gd name="connsiteY1-92" fmla="*/ 273568 h 1740694"/>
                <a:gd name="connsiteX2-93" fmla="*/ 1989086 w 2590131"/>
                <a:gd name="connsiteY2-94" fmla="*/ 1303298 h 1740694"/>
                <a:gd name="connsiteX3-95" fmla="*/ 1981650 w 2590131"/>
                <a:gd name="connsiteY3-96" fmla="*/ 1305255 h 1740694"/>
                <a:gd name="connsiteX4-97" fmla="*/ 1981573 w 2590131"/>
                <a:gd name="connsiteY4-98" fmla="*/ 1306091 h 1740694"/>
                <a:gd name="connsiteX5-99" fmla="*/ 1912938 w 2590131"/>
                <a:gd name="connsiteY5-100" fmla="*/ 1535516 h 1740694"/>
                <a:gd name="connsiteX6-101" fmla="*/ 1486636 w 2590131"/>
                <a:gd name="connsiteY6-102" fmla="*/ 1740694 h 1740694"/>
                <a:gd name="connsiteX7-103" fmla="*/ 1696726 w 2590131"/>
                <a:gd name="connsiteY7-104" fmla="*/ 1403231 h 1740694"/>
                <a:gd name="connsiteX8-105" fmla="*/ 1687689 w 2590131"/>
                <a:gd name="connsiteY8-106" fmla="*/ 1382613 h 1740694"/>
                <a:gd name="connsiteX9-107" fmla="*/ 1676048 w 2590131"/>
                <a:gd name="connsiteY9-108" fmla="*/ 1385676 h 1740694"/>
                <a:gd name="connsiteX10-109" fmla="*/ 847095 w 2590131"/>
                <a:gd name="connsiteY10-110" fmla="*/ 1361451 h 1740694"/>
                <a:gd name="connsiteX11-111" fmla="*/ 765530 w 2590131"/>
                <a:gd name="connsiteY11-112" fmla="*/ 1298689 h 1740694"/>
                <a:gd name="connsiteX12-113" fmla="*/ 762632 w 2590131"/>
                <a:gd name="connsiteY12-114" fmla="*/ 1300262 h 1740694"/>
                <a:gd name="connsiteX13-115" fmla="*/ 560291 w 2590131"/>
                <a:gd name="connsiteY13-116" fmla="*/ 1341112 h 1740694"/>
                <a:gd name="connsiteX14-117" fmla="*/ 519829 w 2590131"/>
                <a:gd name="connsiteY14-118" fmla="*/ 1341112 h 1740694"/>
                <a:gd name="connsiteX15-119" fmla="*/ 0 w 2590131"/>
                <a:gd name="connsiteY15-120" fmla="*/ 821283 h 1740694"/>
                <a:gd name="connsiteX16-121" fmla="*/ 0 w 2590131"/>
                <a:gd name="connsiteY16-122" fmla="*/ 780821 h 1740694"/>
                <a:gd name="connsiteX17-123" fmla="*/ 519829 w 2590131"/>
                <a:gd name="connsiteY17-124" fmla="*/ 260992 h 1740694"/>
                <a:gd name="connsiteX18-125" fmla="*/ 560291 w 2590131"/>
                <a:gd name="connsiteY18-126" fmla="*/ 260992 h 1740694"/>
                <a:gd name="connsiteX19-127" fmla="*/ 665055 w 2590131"/>
                <a:gd name="connsiteY19-128" fmla="*/ 271553 h 1740694"/>
                <a:gd name="connsiteX20-129" fmla="*/ 760997 w 2590131"/>
                <a:gd name="connsiteY20-130" fmla="*/ 301335 h 1740694"/>
                <a:gd name="connsiteX21-131" fmla="*/ 1331748 w 2590131"/>
                <a:gd name="connsiteY21-132" fmla="*/ 3586 h 1740694"/>
                <a:gd name="connsiteX0-133" fmla="*/ 1342153 w 2590131"/>
                <a:gd name="connsiteY0-134" fmla="*/ 0 h 1782197"/>
                <a:gd name="connsiteX1-135" fmla="*/ 1824329 w 2590131"/>
                <a:gd name="connsiteY1-136" fmla="*/ 315071 h 1782197"/>
                <a:gd name="connsiteX2-137" fmla="*/ 1989086 w 2590131"/>
                <a:gd name="connsiteY2-138" fmla="*/ 1344801 h 1782197"/>
                <a:gd name="connsiteX3-139" fmla="*/ 1981650 w 2590131"/>
                <a:gd name="connsiteY3-140" fmla="*/ 1346758 h 1782197"/>
                <a:gd name="connsiteX4-141" fmla="*/ 1981573 w 2590131"/>
                <a:gd name="connsiteY4-142" fmla="*/ 1347594 h 1782197"/>
                <a:gd name="connsiteX5-143" fmla="*/ 1912938 w 2590131"/>
                <a:gd name="connsiteY5-144" fmla="*/ 1577019 h 1782197"/>
                <a:gd name="connsiteX6-145" fmla="*/ 1486636 w 2590131"/>
                <a:gd name="connsiteY6-146" fmla="*/ 1782197 h 1782197"/>
                <a:gd name="connsiteX7-147" fmla="*/ 1696726 w 2590131"/>
                <a:gd name="connsiteY7-148" fmla="*/ 1444734 h 1782197"/>
                <a:gd name="connsiteX8-149" fmla="*/ 1687689 w 2590131"/>
                <a:gd name="connsiteY8-150" fmla="*/ 1424116 h 1782197"/>
                <a:gd name="connsiteX9-151" fmla="*/ 1676048 w 2590131"/>
                <a:gd name="connsiteY9-152" fmla="*/ 1427179 h 1782197"/>
                <a:gd name="connsiteX10-153" fmla="*/ 847095 w 2590131"/>
                <a:gd name="connsiteY10-154" fmla="*/ 1402954 h 1782197"/>
                <a:gd name="connsiteX11-155" fmla="*/ 765530 w 2590131"/>
                <a:gd name="connsiteY11-156" fmla="*/ 1340192 h 1782197"/>
                <a:gd name="connsiteX12-157" fmla="*/ 762632 w 2590131"/>
                <a:gd name="connsiteY12-158" fmla="*/ 1341765 h 1782197"/>
                <a:gd name="connsiteX13-159" fmla="*/ 560291 w 2590131"/>
                <a:gd name="connsiteY13-160" fmla="*/ 1382615 h 1782197"/>
                <a:gd name="connsiteX14-161" fmla="*/ 519829 w 2590131"/>
                <a:gd name="connsiteY14-162" fmla="*/ 1382615 h 1782197"/>
                <a:gd name="connsiteX15-163" fmla="*/ 0 w 2590131"/>
                <a:gd name="connsiteY15-164" fmla="*/ 862786 h 1782197"/>
                <a:gd name="connsiteX16-165" fmla="*/ 0 w 2590131"/>
                <a:gd name="connsiteY16-166" fmla="*/ 822324 h 1782197"/>
                <a:gd name="connsiteX17-167" fmla="*/ 519829 w 2590131"/>
                <a:gd name="connsiteY17-168" fmla="*/ 302495 h 1782197"/>
                <a:gd name="connsiteX18-169" fmla="*/ 560291 w 2590131"/>
                <a:gd name="connsiteY18-170" fmla="*/ 302495 h 1782197"/>
                <a:gd name="connsiteX19-171" fmla="*/ 665055 w 2590131"/>
                <a:gd name="connsiteY19-172" fmla="*/ 313056 h 1782197"/>
                <a:gd name="connsiteX20-173" fmla="*/ 760997 w 2590131"/>
                <a:gd name="connsiteY20-174" fmla="*/ 342838 h 1782197"/>
                <a:gd name="connsiteX21-175" fmla="*/ 1342153 w 2590131"/>
                <a:gd name="connsiteY21-176" fmla="*/ 0 h 1782197"/>
                <a:gd name="connsiteX0-177" fmla="*/ 1342153 w 2590131"/>
                <a:gd name="connsiteY0-178" fmla="*/ 0 h 1782197"/>
                <a:gd name="connsiteX1-179" fmla="*/ 1824329 w 2590131"/>
                <a:gd name="connsiteY1-180" fmla="*/ 315071 h 1782197"/>
                <a:gd name="connsiteX2-181" fmla="*/ 1989086 w 2590131"/>
                <a:gd name="connsiteY2-182" fmla="*/ 1344801 h 1782197"/>
                <a:gd name="connsiteX3-183" fmla="*/ 1981650 w 2590131"/>
                <a:gd name="connsiteY3-184" fmla="*/ 1346758 h 1782197"/>
                <a:gd name="connsiteX4-185" fmla="*/ 1981573 w 2590131"/>
                <a:gd name="connsiteY4-186" fmla="*/ 1347594 h 1782197"/>
                <a:gd name="connsiteX5-187" fmla="*/ 1912938 w 2590131"/>
                <a:gd name="connsiteY5-188" fmla="*/ 1577019 h 1782197"/>
                <a:gd name="connsiteX6-189" fmla="*/ 1486636 w 2590131"/>
                <a:gd name="connsiteY6-190" fmla="*/ 1782197 h 1782197"/>
                <a:gd name="connsiteX7-191" fmla="*/ 1696726 w 2590131"/>
                <a:gd name="connsiteY7-192" fmla="*/ 1444734 h 1782197"/>
                <a:gd name="connsiteX8-193" fmla="*/ 1687689 w 2590131"/>
                <a:gd name="connsiteY8-194" fmla="*/ 1424116 h 1782197"/>
                <a:gd name="connsiteX9-195" fmla="*/ 1676048 w 2590131"/>
                <a:gd name="connsiteY9-196" fmla="*/ 1427179 h 1782197"/>
                <a:gd name="connsiteX10-197" fmla="*/ 847095 w 2590131"/>
                <a:gd name="connsiteY10-198" fmla="*/ 1402954 h 1782197"/>
                <a:gd name="connsiteX11-199" fmla="*/ 765530 w 2590131"/>
                <a:gd name="connsiteY11-200" fmla="*/ 1340192 h 1782197"/>
                <a:gd name="connsiteX12-201" fmla="*/ 762632 w 2590131"/>
                <a:gd name="connsiteY12-202" fmla="*/ 1341765 h 1782197"/>
                <a:gd name="connsiteX13-203" fmla="*/ 560291 w 2590131"/>
                <a:gd name="connsiteY13-204" fmla="*/ 1382615 h 1782197"/>
                <a:gd name="connsiteX14-205" fmla="*/ 519829 w 2590131"/>
                <a:gd name="connsiteY14-206" fmla="*/ 1382615 h 1782197"/>
                <a:gd name="connsiteX15-207" fmla="*/ 0 w 2590131"/>
                <a:gd name="connsiteY15-208" fmla="*/ 862786 h 1782197"/>
                <a:gd name="connsiteX16-209" fmla="*/ 0 w 2590131"/>
                <a:gd name="connsiteY16-210" fmla="*/ 822324 h 1782197"/>
                <a:gd name="connsiteX17-211" fmla="*/ 519829 w 2590131"/>
                <a:gd name="connsiteY17-212" fmla="*/ 302495 h 1782197"/>
                <a:gd name="connsiteX18-213" fmla="*/ 560291 w 2590131"/>
                <a:gd name="connsiteY18-214" fmla="*/ 302495 h 1782197"/>
                <a:gd name="connsiteX19-215" fmla="*/ 665055 w 2590131"/>
                <a:gd name="connsiteY19-216" fmla="*/ 313056 h 1782197"/>
                <a:gd name="connsiteX20-217" fmla="*/ 760997 w 2590131"/>
                <a:gd name="connsiteY20-218" fmla="*/ 342838 h 1782197"/>
                <a:gd name="connsiteX21-219" fmla="*/ 1342153 w 2590131"/>
                <a:gd name="connsiteY21-220" fmla="*/ 0 h 1782197"/>
                <a:gd name="connsiteX0-221" fmla="*/ 1342153 w 2590131"/>
                <a:gd name="connsiteY0-222" fmla="*/ 0 h 1782197"/>
                <a:gd name="connsiteX1-223" fmla="*/ 1824329 w 2590131"/>
                <a:gd name="connsiteY1-224" fmla="*/ 315071 h 1782197"/>
                <a:gd name="connsiteX2-225" fmla="*/ 1989086 w 2590131"/>
                <a:gd name="connsiteY2-226" fmla="*/ 1344801 h 1782197"/>
                <a:gd name="connsiteX3-227" fmla="*/ 1981650 w 2590131"/>
                <a:gd name="connsiteY3-228" fmla="*/ 1346758 h 1782197"/>
                <a:gd name="connsiteX4-229" fmla="*/ 1981573 w 2590131"/>
                <a:gd name="connsiteY4-230" fmla="*/ 1347594 h 1782197"/>
                <a:gd name="connsiteX5-231" fmla="*/ 1912938 w 2590131"/>
                <a:gd name="connsiteY5-232" fmla="*/ 1577019 h 1782197"/>
                <a:gd name="connsiteX6-233" fmla="*/ 1486636 w 2590131"/>
                <a:gd name="connsiteY6-234" fmla="*/ 1782197 h 1782197"/>
                <a:gd name="connsiteX7-235" fmla="*/ 1696726 w 2590131"/>
                <a:gd name="connsiteY7-236" fmla="*/ 1444734 h 1782197"/>
                <a:gd name="connsiteX8-237" fmla="*/ 1687689 w 2590131"/>
                <a:gd name="connsiteY8-238" fmla="*/ 1424116 h 1782197"/>
                <a:gd name="connsiteX9-239" fmla="*/ 1676048 w 2590131"/>
                <a:gd name="connsiteY9-240" fmla="*/ 1427179 h 1782197"/>
                <a:gd name="connsiteX10-241" fmla="*/ 847095 w 2590131"/>
                <a:gd name="connsiteY10-242" fmla="*/ 1402954 h 1782197"/>
                <a:gd name="connsiteX11-243" fmla="*/ 765530 w 2590131"/>
                <a:gd name="connsiteY11-244" fmla="*/ 1340192 h 1782197"/>
                <a:gd name="connsiteX12-245" fmla="*/ 762632 w 2590131"/>
                <a:gd name="connsiteY12-246" fmla="*/ 1341765 h 1782197"/>
                <a:gd name="connsiteX13-247" fmla="*/ 560291 w 2590131"/>
                <a:gd name="connsiteY13-248" fmla="*/ 1382615 h 1782197"/>
                <a:gd name="connsiteX14-249" fmla="*/ 519829 w 2590131"/>
                <a:gd name="connsiteY14-250" fmla="*/ 1382615 h 1782197"/>
                <a:gd name="connsiteX15-251" fmla="*/ 0 w 2590131"/>
                <a:gd name="connsiteY15-252" fmla="*/ 862786 h 1782197"/>
                <a:gd name="connsiteX16-253" fmla="*/ 0 w 2590131"/>
                <a:gd name="connsiteY16-254" fmla="*/ 822324 h 1782197"/>
                <a:gd name="connsiteX17-255" fmla="*/ 519829 w 2590131"/>
                <a:gd name="connsiteY17-256" fmla="*/ 302495 h 1782197"/>
                <a:gd name="connsiteX18-257" fmla="*/ 560291 w 2590131"/>
                <a:gd name="connsiteY18-258" fmla="*/ 302495 h 1782197"/>
                <a:gd name="connsiteX19-259" fmla="*/ 665055 w 2590131"/>
                <a:gd name="connsiteY19-260" fmla="*/ 313056 h 1782197"/>
                <a:gd name="connsiteX20-261" fmla="*/ 760997 w 2590131"/>
                <a:gd name="connsiteY20-262" fmla="*/ 342838 h 1782197"/>
                <a:gd name="connsiteX21-263" fmla="*/ 1342153 w 2590131"/>
                <a:gd name="connsiteY21-264" fmla="*/ 0 h 1782197"/>
                <a:gd name="connsiteX0-265" fmla="*/ 1342153 w 2590131"/>
                <a:gd name="connsiteY0-266" fmla="*/ 0 h 1782197"/>
                <a:gd name="connsiteX1-267" fmla="*/ 1824329 w 2590131"/>
                <a:gd name="connsiteY1-268" fmla="*/ 315071 h 1782197"/>
                <a:gd name="connsiteX2-269" fmla="*/ 1989086 w 2590131"/>
                <a:gd name="connsiteY2-270" fmla="*/ 1344801 h 1782197"/>
                <a:gd name="connsiteX3-271" fmla="*/ 1981650 w 2590131"/>
                <a:gd name="connsiteY3-272" fmla="*/ 1346758 h 1782197"/>
                <a:gd name="connsiteX4-273" fmla="*/ 1981573 w 2590131"/>
                <a:gd name="connsiteY4-274" fmla="*/ 1347594 h 1782197"/>
                <a:gd name="connsiteX5-275" fmla="*/ 1912938 w 2590131"/>
                <a:gd name="connsiteY5-276" fmla="*/ 1577019 h 1782197"/>
                <a:gd name="connsiteX6-277" fmla="*/ 1486636 w 2590131"/>
                <a:gd name="connsiteY6-278" fmla="*/ 1782197 h 1782197"/>
                <a:gd name="connsiteX7-279" fmla="*/ 1696726 w 2590131"/>
                <a:gd name="connsiteY7-280" fmla="*/ 1444734 h 1782197"/>
                <a:gd name="connsiteX8-281" fmla="*/ 1687689 w 2590131"/>
                <a:gd name="connsiteY8-282" fmla="*/ 1424116 h 1782197"/>
                <a:gd name="connsiteX9-283" fmla="*/ 1676048 w 2590131"/>
                <a:gd name="connsiteY9-284" fmla="*/ 1427179 h 1782197"/>
                <a:gd name="connsiteX10-285" fmla="*/ 847095 w 2590131"/>
                <a:gd name="connsiteY10-286" fmla="*/ 1402954 h 1782197"/>
                <a:gd name="connsiteX11-287" fmla="*/ 765530 w 2590131"/>
                <a:gd name="connsiteY11-288" fmla="*/ 1340192 h 1782197"/>
                <a:gd name="connsiteX12-289" fmla="*/ 762632 w 2590131"/>
                <a:gd name="connsiteY12-290" fmla="*/ 1341765 h 1782197"/>
                <a:gd name="connsiteX13-291" fmla="*/ 560291 w 2590131"/>
                <a:gd name="connsiteY13-292" fmla="*/ 1382615 h 1782197"/>
                <a:gd name="connsiteX14-293" fmla="*/ 519829 w 2590131"/>
                <a:gd name="connsiteY14-294" fmla="*/ 1382615 h 1782197"/>
                <a:gd name="connsiteX15-295" fmla="*/ 0 w 2590131"/>
                <a:gd name="connsiteY15-296" fmla="*/ 862786 h 1782197"/>
                <a:gd name="connsiteX16-297" fmla="*/ 0 w 2590131"/>
                <a:gd name="connsiteY16-298" fmla="*/ 822324 h 1782197"/>
                <a:gd name="connsiteX17-299" fmla="*/ 519829 w 2590131"/>
                <a:gd name="connsiteY17-300" fmla="*/ 302495 h 1782197"/>
                <a:gd name="connsiteX18-301" fmla="*/ 560291 w 2590131"/>
                <a:gd name="connsiteY18-302" fmla="*/ 302495 h 1782197"/>
                <a:gd name="connsiteX19-303" fmla="*/ 665055 w 2590131"/>
                <a:gd name="connsiteY19-304" fmla="*/ 313056 h 1782197"/>
                <a:gd name="connsiteX20-305" fmla="*/ 760997 w 2590131"/>
                <a:gd name="connsiteY20-306" fmla="*/ 342838 h 1782197"/>
                <a:gd name="connsiteX21-307" fmla="*/ 1342153 w 2590131"/>
                <a:gd name="connsiteY21-308" fmla="*/ 0 h 1782197"/>
                <a:gd name="connsiteX0-309" fmla="*/ 1286659 w 2590131"/>
                <a:gd name="connsiteY0-310" fmla="*/ 1 h 1750983"/>
                <a:gd name="connsiteX1-311" fmla="*/ 1824329 w 2590131"/>
                <a:gd name="connsiteY1-312" fmla="*/ 283857 h 1750983"/>
                <a:gd name="connsiteX2-313" fmla="*/ 1989086 w 2590131"/>
                <a:gd name="connsiteY2-314" fmla="*/ 1313587 h 1750983"/>
                <a:gd name="connsiteX3-315" fmla="*/ 1981650 w 2590131"/>
                <a:gd name="connsiteY3-316" fmla="*/ 1315544 h 1750983"/>
                <a:gd name="connsiteX4-317" fmla="*/ 1981573 w 2590131"/>
                <a:gd name="connsiteY4-318" fmla="*/ 1316380 h 1750983"/>
                <a:gd name="connsiteX5-319" fmla="*/ 1912938 w 2590131"/>
                <a:gd name="connsiteY5-320" fmla="*/ 1545805 h 1750983"/>
                <a:gd name="connsiteX6-321" fmla="*/ 1486636 w 2590131"/>
                <a:gd name="connsiteY6-322" fmla="*/ 1750983 h 1750983"/>
                <a:gd name="connsiteX7-323" fmla="*/ 1696726 w 2590131"/>
                <a:gd name="connsiteY7-324" fmla="*/ 1413520 h 1750983"/>
                <a:gd name="connsiteX8-325" fmla="*/ 1687689 w 2590131"/>
                <a:gd name="connsiteY8-326" fmla="*/ 1392902 h 1750983"/>
                <a:gd name="connsiteX9-327" fmla="*/ 1676048 w 2590131"/>
                <a:gd name="connsiteY9-328" fmla="*/ 1395965 h 1750983"/>
                <a:gd name="connsiteX10-329" fmla="*/ 847095 w 2590131"/>
                <a:gd name="connsiteY10-330" fmla="*/ 1371740 h 1750983"/>
                <a:gd name="connsiteX11-331" fmla="*/ 765530 w 2590131"/>
                <a:gd name="connsiteY11-332" fmla="*/ 1308978 h 1750983"/>
                <a:gd name="connsiteX12-333" fmla="*/ 762632 w 2590131"/>
                <a:gd name="connsiteY12-334" fmla="*/ 1310551 h 1750983"/>
                <a:gd name="connsiteX13-335" fmla="*/ 560291 w 2590131"/>
                <a:gd name="connsiteY13-336" fmla="*/ 1351401 h 1750983"/>
                <a:gd name="connsiteX14-337" fmla="*/ 519829 w 2590131"/>
                <a:gd name="connsiteY14-338" fmla="*/ 1351401 h 1750983"/>
                <a:gd name="connsiteX15-339" fmla="*/ 0 w 2590131"/>
                <a:gd name="connsiteY15-340" fmla="*/ 831572 h 1750983"/>
                <a:gd name="connsiteX16-341" fmla="*/ 0 w 2590131"/>
                <a:gd name="connsiteY16-342" fmla="*/ 791110 h 1750983"/>
                <a:gd name="connsiteX17-343" fmla="*/ 519829 w 2590131"/>
                <a:gd name="connsiteY17-344" fmla="*/ 271281 h 1750983"/>
                <a:gd name="connsiteX18-345" fmla="*/ 560291 w 2590131"/>
                <a:gd name="connsiteY18-346" fmla="*/ 271281 h 1750983"/>
                <a:gd name="connsiteX19-347" fmla="*/ 665055 w 2590131"/>
                <a:gd name="connsiteY19-348" fmla="*/ 281842 h 1750983"/>
                <a:gd name="connsiteX20-349" fmla="*/ 760997 w 2590131"/>
                <a:gd name="connsiteY20-350" fmla="*/ 311624 h 1750983"/>
                <a:gd name="connsiteX21-351" fmla="*/ 1286659 w 2590131"/>
                <a:gd name="connsiteY21-352" fmla="*/ 1 h 1750983"/>
                <a:gd name="connsiteX0-353" fmla="*/ 1286659 w 2590131"/>
                <a:gd name="connsiteY0-354" fmla="*/ 1 h 1760911"/>
                <a:gd name="connsiteX1-355" fmla="*/ 1824329 w 2590131"/>
                <a:gd name="connsiteY1-356" fmla="*/ 283857 h 1760911"/>
                <a:gd name="connsiteX2-357" fmla="*/ 1989086 w 2590131"/>
                <a:gd name="connsiteY2-358" fmla="*/ 1313587 h 1760911"/>
                <a:gd name="connsiteX3-359" fmla="*/ 1981650 w 2590131"/>
                <a:gd name="connsiteY3-360" fmla="*/ 1315544 h 1760911"/>
                <a:gd name="connsiteX4-361" fmla="*/ 1981573 w 2590131"/>
                <a:gd name="connsiteY4-362" fmla="*/ 1316380 h 1760911"/>
                <a:gd name="connsiteX5-363" fmla="*/ 1912938 w 2590131"/>
                <a:gd name="connsiteY5-364" fmla="*/ 1545805 h 1760911"/>
                <a:gd name="connsiteX6-365" fmla="*/ 1517453 w 2590131"/>
                <a:gd name="connsiteY6-366" fmla="*/ 1760911 h 1760911"/>
                <a:gd name="connsiteX7-367" fmla="*/ 1696726 w 2590131"/>
                <a:gd name="connsiteY7-368" fmla="*/ 1413520 h 1760911"/>
                <a:gd name="connsiteX8-369" fmla="*/ 1687689 w 2590131"/>
                <a:gd name="connsiteY8-370" fmla="*/ 1392902 h 1760911"/>
                <a:gd name="connsiteX9-371" fmla="*/ 1676048 w 2590131"/>
                <a:gd name="connsiteY9-372" fmla="*/ 1395965 h 1760911"/>
                <a:gd name="connsiteX10-373" fmla="*/ 847095 w 2590131"/>
                <a:gd name="connsiteY10-374" fmla="*/ 1371740 h 1760911"/>
                <a:gd name="connsiteX11-375" fmla="*/ 765530 w 2590131"/>
                <a:gd name="connsiteY11-376" fmla="*/ 1308978 h 1760911"/>
                <a:gd name="connsiteX12-377" fmla="*/ 762632 w 2590131"/>
                <a:gd name="connsiteY12-378" fmla="*/ 1310551 h 1760911"/>
                <a:gd name="connsiteX13-379" fmla="*/ 560291 w 2590131"/>
                <a:gd name="connsiteY13-380" fmla="*/ 1351401 h 1760911"/>
                <a:gd name="connsiteX14-381" fmla="*/ 519829 w 2590131"/>
                <a:gd name="connsiteY14-382" fmla="*/ 1351401 h 1760911"/>
                <a:gd name="connsiteX15-383" fmla="*/ 0 w 2590131"/>
                <a:gd name="connsiteY15-384" fmla="*/ 831572 h 1760911"/>
                <a:gd name="connsiteX16-385" fmla="*/ 0 w 2590131"/>
                <a:gd name="connsiteY16-386" fmla="*/ 791110 h 1760911"/>
                <a:gd name="connsiteX17-387" fmla="*/ 519829 w 2590131"/>
                <a:gd name="connsiteY17-388" fmla="*/ 271281 h 1760911"/>
                <a:gd name="connsiteX18-389" fmla="*/ 560291 w 2590131"/>
                <a:gd name="connsiteY18-390" fmla="*/ 271281 h 1760911"/>
                <a:gd name="connsiteX19-391" fmla="*/ 665055 w 2590131"/>
                <a:gd name="connsiteY19-392" fmla="*/ 281842 h 1760911"/>
                <a:gd name="connsiteX20-393" fmla="*/ 760997 w 2590131"/>
                <a:gd name="connsiteY20-394" fmla="*/ 311624 h 1760911"/>
                <a:gd name="connsiteX21-395" fmla="*/ 1286659 w 2590131"/>
                <a:gd name="connsiteY21-396" fmla="*/ 1 h 1760911"/>
                <a:gd name="connsiteX0-397" fmla="*/ 1286659 w 2590131"/>
                <a:gd name="connsiteY0-398" fmla="*/ 1 h 1760911"/>
                <a:gd name="connsiteX1-399" fmla="*/ 1824329 w 2590131"/>
                <a:gd name="connsiteY1-400" fmla="*/ 283857 h 1760911"/>
                <a:gd name="connsiteX2-401" fmla="*/ 1989086 w 2590131"/>
                <a:gd name="connsiteY2-402" fmla="*/ 1313587 h 1760911"/>
                <a:gd name="connsiteX3-403" fmla="*/ 1981650 w 2590131"/>
                <a:gd name="connsiteY3-404" fmla="*/ 1315544 h 1760911"/>
                <a:gd name="connsiteX4-405" fmla="*/ 1981573 w 2590131"/>
                <a:gd name="connsiteY4-406" fmla="*/ 1316380 h 1760911"/>
                <a:gd name="connsiteX5-407" fmla="*/ 1912938 w 2590131"/>
                <a:gd name="connsiteY5-408" fmla="*/ 1545805 h 1760911"/>
                <a:gd name="connsiteX6-409" fmla="*/ 1517453 w 2590131"/>
                <a:gd name="connsiteY6-410" fmla="*/ 1760911 h 1760911"/>
                <a:gd name="connsiteX7-411" fmla="*/ 1696726 w 2590131"/>
                <a:gd name="connsiteY7-412" fmla="*/ 1413520 h 1760911"/>
                <a:gd name="connsiteX8-413" fmla="*/ 1687689 w 2590131"/>
                <a:gd name="connsiteY8-414" fmla="*/ 1392902 h 1760911"/>
                <a:gd name="connsiteX9-415" fmla="*/ 1676048 w 2590131"/>
                <a:gd name="connsiteY9-416" fmla="*/ 1395965 h 1760911"/>
                <a:gd name="connsiteX10-417" fmla="*/ 847095 w 2590131"/>
                <a:gd name="connsiteY10-418" fmla="*/ 1371740 h 1760911"/>
                <a:gd name="connsiteX11-419" fmla="*/ 765530 w 2590131"/>
                <a:gd name="connsiteY11-420" fmla="*/ 1308978 h 1760911"/>
                <a:gd name="connsiteX12-421" fmla="*/ 762632 w 2590131"/>
                <a:gd name="connsiteY12-422" fmla="*/ 1310551 h 1760911"/>
                <a:gd name="connsiteX13-423" fmla="*/ 560291 w 2590131"/>
                <a:gd name="connsiteY13-424" fmla="*/ 1351401 h 1760911"/>
                <a:gd name="connsiteX14-425" fmla="*/ 519829 w 2590131"/>
                <a:gd name="connsiteY14-426" fmla="*/ 1351401 h 1760911"/>
                <a:gd name="connsiteX15-427" fmla="*/ 0 w 2590131"/>
                <a:gd name="connsiteY15-428" fmla="*/ 831572 h 1760911"/>
                <a:gd name="connsiteX16-429" fmla="*/ 0 w 2590131"/>
                <a:gd name="connsiteY16-430" fmla="*/ 791110 h 1760911"/>
                <a:gd name="connsiteX17-431" fmla="*/ 519829 w 2590131"/>
                <a:gd name="connsiteY17-432" fmla="*/ 271281 h 1760911"/>
                <a:gd name="connsiteX18-433" fmla="*/ 560291 w 2590131"/>
                <a:gd name="connsiteY18-434" fmla="*/ 271281 h 1760911"/>
                <a:gd name="connsiteX19-435" fmla="*/ 665055 w 2590131"/>
                <a:gd name="connsiteY19-436" fmla="*/ 281842 h 1760911"/>
                <a:gd name="connsiteX20-437" fmla="*/ 760997 w 2590131"/>
                <a:gd name="connsiteY20-438" fmla="*/ 311624 h 1760911"/>
                <a:gd name="connsiteX21-439" fmla="*/ 1286659 w 2590131"/>
                <a:gd name="connsiteY21-440" fmla="*/ 1 h 1760911"/>
                <a:gd name="connsiteX0-441" fmla="*/ 1286659 w 2590131"/>
                <a:gd name="connsiteY0-442" fmla="*/ 1 h 1760911"/>
                <a:gd name="connsiteX1-443" fmla="*/ 1824329 w 2590131"/>
                <a:gd name="connsiteY1-444" fmla="*/ 283857 h 1760911"/>
                <a:gd name="connsiteX2-445" fmla="*/ 1989086 w 2590131"/>
                <a:gd name="connsiteY2-446" fmla="*/ 1313587 h 1760911"/>
                <a:gd name="connsiteX3-447" fmla="*/ 1981650 w 2590131"/>
                <a:gd name="connsiteY3-448" fmla="*/ 1315544 h 1760911"/>
                <a:gd name="connsiteX4-449" fmla="*/ 1981573 w 2590131"/>
                <a:gd name="connsiteY4-450" fmla="*/ 1316380 h 1760911"/>
                <a:gd name="connsiteX5-451" fmla="*/ 1912938 w 2590131"/>
                <a:gd name="connsiteY5-452" fmla="*/ 1545805 h 1760911"/>
                <a:gd name="connsiteX6-453" fmla="*/ 1517453 w 2590131"/>
                <a:gd name="connsiteY6-454" fmla="*/ 1760911 h 1760911"/>
                <a:gd name="connsiteX7-455" fmla="*/ 1696726 w 2590131"/>
                <a:gd name="connsiteY7-456" fmla="*/ 1413520 h 1760911"/>
                <a:gd name="connsiteX8-457" fmla="*/ 1687689 w 2590131"/>
                <a:gd name="connsiteY8-458" fmla="*/ 1392902 h 1760911"/>
                <a:gd name="connsiteX9-459" fmla="*/ 1676048 w 2590131"/>
                <a:gd name="connsiteY9-460" fmla="*/ 1395965 h 1760911"/>
                <a:gd name="connsiteX10-461" fmla="*/ 847095 w 2590131"/>
                <a:gd name="connsiteY10-462" fmla="*/ 1371740 h 1760911"/>
                <a:gd name="connsiteX11-463" fmla="*/ 765530 w 2590131"/>
                <a:gd name="connsiteY11-464" fmla="*/ 1308978 h 1760911"/>
                <a:gd name="connsiteX12-465" fmla="*/ 762632 w 2590131"/>
                <a:gd name="connsiteY12-466" fmla="*/ 1310551 h 1760911"/>
                <a:gd name="connsiteX13-467" fmla="*/ 560291 w 2590131"/>
                <a:gd name="connsiteY13-468" fmla="*/ 1351401 h 1760911"/>
                <a:gd name="connsiteX14-469" fmla="*/ 519829 w 2590131"/>
                <a:gd name="connsiteY14-470" fmla="*/ 1351401 h 1760911"/>
                <a:gd name="connsiteX15-471" fmla="*/ 0 w 2590131"/>
                <a:gd name="connsiteY15-472" fmla="*/ 831572 h 1760911"/>
                <a:gd name="connsiteX16-473" fmla="*/ 0 w 2590131"/>
                <a:gd name="connsiteY16-474" fmla="*/ 791110 h 1760911"/>
                <a:gd name="connsiteX17-475" fmla="*/ 519829 w 2590131"/>
                <a:gd name="connsiteY17-476" fmla="*/ 271281 h 1760911"/>
                <a:gd name="connsiteX18-477" fmla="*/ 560291 w 2590131"/>
                <a:gd name="connsiteY18-478" fmla="*/ 271281 h 1760911"/>
                <a:gd name="connsiteX19-479" fmla="*/ 665055 w 2590131"/>
                <a:gd name="connsiteY19-480" fmla="*/ 281842 h 1760911"/>
                <a:gd name="connsiteX20-481" fmla="*/ 760997 w 2590131"/>
                <a:gd name="connsiteY20-482" fmla="*/ 311624 h 1760911"/>
                <a:gd name="connsiteX21-483" fmla="*/ 1286659 w 2590131"/>
                <a:gd name="connsiteY21-484" fmla="*/ 1 h 1760911"/>
                <a:gd name="connsiteX0-485" fmla="*/ 1286659 w 2590131"/>
                <a:gd name="connsiteY0-486" fmla="*/ 1 h 1760911"/>
                <a:gd name="connsiteX1-487" fmla="*/ 1824329 w 2590131"/>
                <a:gd name="connsiteY1-488" fmla="*/ 283857 h 1760911"/>
                <a:gd name="connsiteX2-489" fmla="*/ 1989086 w 2590131"/>
                <a:gd name="connsiteY2-490" fmla="*/ 1313587 h 1760911"/>
                <a:gd name="connsiteX3-491" fmla="*/ 1981650 w 2590131"/>
                <a:gd name="connsiteY3-492" fmla="*/ 1315544 h 1760911"/>
                <a:gd name="connsiteX4-493" fmla="*/ 1981573 w 2590131"/>
                <a:gd name="connsiteY4-494" fmla="*/ 1316380 h 1760911"/>
                <a:gd name="connsiteX5-495" fmla="*/ 1912938 w 2590131"/>
                <a:gd name="connsiteY5-496" fmla="*/ 1545805 h 1760911"/>
                <a:gd name="connsiteX6-497" fmla="*/ 1517453 w 2590131"/>
                <a:gd name="connsiteY6-498" fmla="*/ 1760911 h 1760911"/>
                <a:gd name="connsiteX7-499" fmla="*/ 1696726 w 2590131"/>
                <a:gd name="connsiteY7-500" fmla="*/ 1413520 h 1760911"/>
                <a:gd name="connsiteX8-501" fmla="*/ 1687689 w 2590131"/>
                <a:gd name="connsiteY8-502" fmla="*/ 1392902 h 1760911"/>
                <a:gd name="connsiteX9-503" fmla="*/ 1676048 w 2590131"/>
                <a:gd name="connsiteY9-504" fmla="*/ 1395965 h 1760911"/>
                <a:gd name="connsiteX10-505" fmla="*/ 854235 w 2590131"/>
                <a:gd name="connsiteY10-506" fmla="*/ 1368430 h 1760911"/>
                <a:gd name="connsiteX11-507" fmla="*/ 765530 w 2590131"/>
                <a:gd name="connsiteY11-508" fmla="*/ 1308978 h 1760911"/>
                <a:gd name="connsiteX12-509" fmla="*/ 762632 w 2590131"/>
                <a:gd name="connsiteY12-510" fmla="*/ 1310551 h 1760911"/>
                <a:gd name="connsiteX13-511" fmla="*/ 560291 w 2590131"/>
                <a:gd name="connsiteY13-512" fmla="*/ 1351401 h 1760911"/>
                <a:gd name="connsiteX14-513" fmla="*/ 519829 w 2590131"/>
                <a:gd name="connsiteY14-514" fmla="*/ 1351401 h 1760911"/>
                <a:gd name="connsiteX15-515" fmla="*/ 0 w 2590131"/>
                <a:gd name="connsiteY15-516" fmla="*/ 831572 h 1760911"/>
                <a:gd name="connsiteX16-517" fmla="*/ 0 w 2590131"/>
                <a:gd name="connsiteY16-518" fmla="*/ 791110 h 1760911"/>
                <a:gd name="connsiteX17-519" fmla="*/ 519829 w 2590131"/>
                <a:gd name="connsiteY17-520" fmla="*/ 271281 h 1760911"/>
                <a:gd name="connsiteX18-521" fmla="*/ 560291 w 2590131"/>
                <a:gd name="connsiteY18-522" fmla="*/ 271281 h 1760911"/>
                <a:gd name="connsiteX19-523" fmla="*/ 665055 w 2590131"/>
                <a:gd name="connsiteY19-524" fmla="*/ 281842 h 1760911"/>
                <a:gd name="connsiteX20-525" fmla="*/ 760997 w 2590131"/>
                <a:gd name="connsiteY20-526" fmla="*/ 311624 h 1760911"/>
                <a:gd name="connsiteX21-527" fmla="*/ 1286659 w 2590131"/>
                <a:gd name="connsiteY21-528" fmla="*/ 1 h 1760911"/>
                <a:gd name="connsiteX0-529" fmla="*/ 1279519 w 2590131"/>
                <a:gd name="connsiteY0-530" fmla="*/ 1 h 1717890"/>
                <a:gd name="connsiteX1-531" fmla="*/ 1824329 w 2590131"/>
                <a:gd name="connsiteY1-532" fmla="*/ 240836 h 1717890"/>
                <a:gd name="connsiteX2-533" fmla="*/ 1989086 w 2590131"/>
                <a:gd name="connsiteY2-534" fmla="*/ 1270566 h 1717890"/>
                <a:gd name="connsiteX3-535" fmla="*/ 1981650 w 2590131"/>
                <a:gd name="connsiteY3-536" fmla="*/ 1272523 h 1717890"/>
                <a:gd name="connsiteX4-537" fmla="*/ 1981573 w 2590131"/>
                <a:gd name="connsiteY4-538" fmla="*/ 1273359 h 1717890"/>
                <a:gd name="connsiteX5-539" fmla="*/ 1912938 w 2590131"/>
                <a:gd name="connsiteY5-540" fmla="*/ 1502784 h 1717890"/>
                <a:gd name="connsiteX6-541" fmla="*/ 1517453 w 2590131"/>
                <a:gd name="connsiteY6-542" fmla="*/ 1717890 h 1717890"/>
                <a:gd name="connsiteX7-543" fmla="*/ 1696726 w 2590131"/>
                <a:gd name="connsiteY7-544" fmla="*/ 1370499 h 1717890"/>
                <a:gd name="connsiteX8-545" fmla="*/ 1687689 w 2590131"/>
                <a:gd name="connsiteY8-546" fmla="*/ 1349881 h 1717890"/>
                <a:gd name="connsiteX9-547" fmla="*/ 1676048 w 2590131"/>
                <a:gd name="connsiteY9-548" fmla="*/ 1352944 h 1717890"/>
                <a:gd name="connsiteX10-549" fmla="*/ 854235 w 2590131"/>
                <a:gd name="connsiteY10-550" fmla="*/ 1325409 h 1717890"/>
                <a:gd name="connsiteX11-551" fmla="*/ 765530 w 2590131"/>
                <a:gd name="connsiteY11-552" fmla="*/ 1265957 h 1717890"/>
                <a:gd name="connsiteX12-553" fmla="*/ 762632 w 2590131"/>
                <a:gd name="connsiteY12-554" fmla="*/ 1267530 h 1717890"/>
                <a:gd name="connsiteX13-555" fmla="*/ 560291 w 2590131"/>
                <a:gd name="connsiteY13-556" fmla="*/ 1308380 h 1717890"/>
                <a:gd name="connsiteX14-557" fmla="*/ 519829 w 2590131"/>
                <a:gd name="connsiteY14-558" fmla="*/ 1308380 h 1717890"/>
                <a:gd name="connsiteX15-559" fmla="*/ 0 w 2590131"/>
                <a:gd name="connsiteY15-560" fmla="*/ 788551 h 1717890"/>
                <a:gd name="connsiteX16-561" fmla="*/ 0 w 2590131"/>
                <a:gd name="connsiteY16-562" fmla="*/ 748089 h 1717890"/>
                <a:gd name="connsiteX17-563" fmla="*/ 519829 w 2590131"/>
                <a:gd name="connsiteY17-564" fmla="*/ 228260 h 1717890"/>
                <a:gd name="connsiteX18-565" fmla="*/ 560291 w 2590131"/>
                <a:gd name="connsiteY18-566" fmla="*/ 228260 h 1717890"/>
                <a:gd name="connsiteX19-567" fmla="*/ 665055 w 2590131"/>
                <a:gd name="connsiteY19-568" fmla="*/ 238821 h 1717890"/>
                <a:gd name="connsiteX20-569" fmla="*/ 760997 w 2590131"/>
                <a:gd name="connsiteY20-570" fmla="*/ 268603 h 1717890"/>
                <a:gd name="connsiteX21-571" fmla="*/ 1279519 w 2590131"/>
                <a:gd name="connsiteY21-572" fmla="*/ 1 h 1717890"/>
                <a:gd name="connsiteX0-573" fmla="*/ 1308079 w 2590131"/>
                <a:gd name="connsiteY0-574" fmla="*/ 1 h 1711271"/>
                <a:gd name="connsiteX1-575" fmla="*/ 1824329 w 2590131"/>
                <a:gd name="connsiteY1-576" fmla="*/ 234217 h 1711271"/>
                <a:gd name="connsiteX2-577" fmla="*/ 1989086 w 2590131"/>
                <a:gd name="connsiteY2-578" fmla="*/ 1263947 h 1711271"/>
                <a:gd name="connsiteX3-579" fmla="*/ 1981650 w 2590131"/>
                <a:gd name="connsiteY3-580" fmla="*/ 1265904 h 1711271"/>
                <a:gd name="connsiteX4-581" fmla="*/ 1981573 w 2590131"/>
                <a:gd name="connsiteY4-582" fmla="*/ 1266740 h 1711271"/>
                <a:gd name="connsiteX5-583" fmla="*/ 1912938 w 2590131"/>
                <a:gd name="connsiteY5-584" fmla="*/ 1496165 h 1711271"/>
                <a:gd name="connsiteX6-585" fmla="*/ 1517453 w 2590131"/>
                <a:gd name="connsiteY6-586" fmla="*/ 1711271 h 1711271"/>
                <a:gd name="connsiteX7-587" fmla="*/ 1696726 w 2590131"/>
                <a:gd name="connsiteY7-588" fmla="*/ 1363880 h 1711271"/>
                <a:gd name="connsiteX8-589" fmla="*/ 1687689 w 2590131"/>
                <a:gd name="connsiteY8-590" fmla="*/ 1343262 h 1711271"/>
                <a:gd name="connsiteX9-591" fmla="*/ 1676048 w 2590131"/>
                <a:gd name="connsiteY9-592" fmla="*/ 1346325 h 1711271"/>
                <a:gd name="connsiteX10-593" fmla="*/ 854235 w 2590131"/>
                <a:gd name="connsiteY10-594" fmla="*/ 1318790 h 1711271"/>
                <a:gd name="connsiteX11-595" fmla="*/ 765530 w 2590131"/>
                <a:gd name="connsiteY11-596" fmla="*/ 1259338 h 1711271"/>
                <a:gd name="connsiteX12-597" fmla="*/ 762632 w 2590131"/>
                <a:gd name="connsiteY12-598" fmla="*/ 1260911 h 1711271"/>
                <a:gd name="connsiteX13-599" fmla="*/ 560291 w 2590131"/>
                <a:gd name="connsiteY13-600" fmla="*/ 1301761 h 1711271"/>
                <a:gd name="connsiteX14-601" fmla="*/ 519829 w 2590131"/>
                <a:gd name="connsiteY14-602" fmla="*/ 1301761 h 1711271"/>
                <a:gd name="connsiteX15-603" fmla="*/ 0 w 2590131"/>
                <a:gd name="connsiteY15-604" fmla="*/ 781932 h 1711271"/>
                <a:gd name="connsiteX16-605" fmla="*/ 0 w 2590131"/>
                <a:gd name="connsiteY16-606" fmla="*/ 741470 h 1711271"/>
                <a:gd name="connsiteX17-607" fmla="*/ 519829 w 2590131"/>
                <a:gd name="connsiteY17-608" fmla="*/ 221641 h 1711271"/>
                <a:gd name="connsiteX18-609" fmla="*/ 560291 w 2590131"/>
                <a:gd name="connsiteY18-610" fmla="*/ 221641 h 1711271"/>
                <a:gd name="connsiteX19-611" fmla="*/ 665055 w 2590131"/>
                <a:gd name="connsiteY19-612" fmla="*/ 232202 h 1711271"/>
                <a:gd name="connsiteX20-613" fmla="*/ 760997 w 2590131"/>
                <a:gd name="connsiteY20-614" fmla="*/ 261984 h 1711271"/>
                <a:gd name="connsiteX21-615" fmla="*/ 1308079 w 2590131"/>
                <a:gd name="connsiteY21-616" fmla="*/ 1 h 1711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accent4"/>
            </a:solidFill>
            <a:ln w="4445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62" name="文本框 47"/>
            <p:cNvSpPr txBox="1"/>
            <p:nvPr/>
          </p:nvSpPr>
          <p:spPr>
            <a:xfrm>
              <a:off x="3300978" y="2814251"/>
              <a:ext cx="513190" cy="89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54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?</a:t>
              </a:r>
              <a:endParaRPr lang="en-US" altLang="zh-CN" sz="5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  <p:bldP spid="1048659" grpId="0" animBg="1"/>
      <p:bldP spid="10486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63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64" name="任意多边形 11"/>
          <p:cNvSpPr/>
          <p:nvPr/>
        </p:nvSpPr>
        <p:spPr>
          <a:xfrm flipH="1">
            <a:off x="0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5" name="任意多边形 10"/>
          <p:cNvSpPr/>
          <p:nvPr/>
        </p:nvSpPr>
        <p:spPr>
          <a:xfrm>
            <a:off x="41068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6" name="任意多边形 14"/>
          <p:cNvSpPr/>
          <p:nvPr/>
        </p:nvSpPr>
        <p:spPr>
          <a:xfrm flipH="1">
            <a:off x="8905875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7" name="任意多边形 15"/>
          <p:cNvSpPr/>
          <p:nvPr/>
        </p:nvSpPr>
        <p:spPr>
          <a:xfrm flipH="1">
            <a:off x="77724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8" name="任意多边形 16"/>
          <p:cNvSpPr/>
          <p:nvPr/>
        </p:nvSpPr>
        <p:spPr>
          <a:xfrm>
            <a:off x="5130800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69" name="任意多边形 17"/>
          <p:cNvSpPr/>
          <p:nvPr/>
        </p:nvSpPr>
        <p:spPr>
          <a:xfrm flipH="1">
            <a:off x="697706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70" name="任意多边形 13"/>
          <p:cNvSpPr/>
          <p:nvPr/>
        </p:nvSpPr>
        <p:spPr>
          <a:xfrm>
            <a:off x="6278563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71" name="任意多边形 18"/>
          <p:cNvSpPr/>
          <p:nvPr/>
        </p:nvSpPr>
        <p:spPr>
          <a:xfrm flipH="1">
            <a:off x="10485438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72" name="任意多边形 19"/>
          <p:cNvSpPr/>
          <p:nvPr/>
        </p:nvSpPr>
        <p:spPr>
          <a:xfrm flipH="1">
            <a:off x="9399588" y="6384925"/>
            <a:ext cx="1620838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50" name="组合 3"/>
          <p:cNvGrpSpPr/>
          <p:nvPr/>
        </p:nvGrpSpPr>
        <p:grpSpPr>
          <a:xfrm>
            <a:off x="454017" y="-31741"/>
            <a:ext cx="3890583" cy="801688"/>
            <a:chOff x="454155" y="-31550"/>
            <a:chExt cx="3890877" cy="801401"/>
          </a:xfrm>
        </p:grpSpPr>
        <p:sp>
          <p:nvSpPr>
            <p:cNvPr id="1048673" name="文本框 46"/>
            <p:cNvSpPr txBox="1"/>
            <p:nvPr/>
          </p:nvSpPr>
          <p:spPr>
            <a:xfrm>
              <a:off x="1216760" y="243670"/>
              <a:ext cx="3128272" cy="5230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How</a:t>
              </a:r>
              <a:r>
                <a:rPr lang="zh-CN" altLang="en-US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website</a:t>
              </a:r>
              <a:r>
                <a:rPr lang="zh-CN" altLang="en-US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work?</a:t>
              </a:r>
            </a:p>
          </p:txBody>
        </p:sp>
        <p:sp>
          <p:nvSpPr>
            <p:cNvPr id="1048674" name="等腰三角形 21"/>
            <p:cNvSpPr/>
            <p:nvPr/>
          </p:nvSpPr>
          <p:spPr>
            <a:xfrm rot="2805906">
              <a:off x="439830" y="-17225"/>
              <a:ext cx="801401" cy="772752"/>
            </a:xfrm>
            <a:prstGeom prst="triangle">
              <a:avLst>
                <a:gd name="adj" fmla="val 687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75" name="文本框 24"/>
            <p:cNvSpPr txBox="1"/>
            <p:nvPr/>
          </p:nvSpPr>
          <p:spPr>
            <a:xfrm>
              <a:off x="588649" y="243670"/>
              <a:ext cx="40195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/>
              <a:r>
                <a:rPr lang="en-US" altLang="zh-CN" sz="28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+mn-cs"/>
                </a:rPr>
                <a:t>1</a:t>
              </a:r>
              <a:endParaRPr lang="en-US" altLang="zh-CN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endParaRPr>
            </a:p>
          </p:txBody>
        </p:sp>
      </p:grpSp>
      <p:sp>
        <p:nvSpPr>
          <p:cNvPr id="1048676" name="任意多边形 12"/>
          <p:cNvSpPr/>
          <p:nvPr/>
        </p:nvSpPr>
        <p:spPr>
          <a:xfrm flipH="1">
            <a:off x="2767013" y="6149975"/>
            <a:ext cx="1943100" cy="708025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77" name="任意多边形 9"/>
          <p:cNvSpPr/>
          <p:nvPr/>
        </p:nvSpPr>
        <p:spPr>
          <a:xfrm flipH="1">
            <a:off x="1787525" y="6384925"/>
            <a:ext cx="1622425" cy="4730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grpSp>
        <p:nvGrpSpPr>
          <p:cNvPr id="51" name="组合 4"/>
          <p:cNvGrpSpPr/>
          <p:nvPr/>
        </p:nvGrpSpPr>
        <p:grpSpPr>
          <a:xfrm>
            <a:off x="1961532" y="1375922"/>
            <a:ext cx="3473275" cy="4152250"/>
            <a:chOff x="1961536" y="1376258"/>
            <a:chExt cx="3474008" cy="4151732"/>
          </a:xfrm>
        </p:grpSpPr>
        <p:sp>
          <p:nvSpPr>
            <p:cNvPr id="1048678" name="Freeform 5"/>
            <p:cNvSpPr/>
            <p:nvPr/>
          </p:nvSpPr>
          <p:spPr bwMode="auto">
            <a:xfrm>
              <a:off x="1961536" y="1567176"/>
              <a:ext cx="3374526" cy="3960814"/>
            </a:xfrm>
            <a:custGeom>
              <a:avLst/>
              <a:gdLst>
                <a:gd name="T0" fmla="*/ 240 w 1374"/>
                <a:gd name="T1" fmla="*/ 1613 h 1613"/>
                <a:gd name="T2" fmla="*/ 228 w 1374"/>
                <a:gd name="T3" fmla="*/ 1580 h 1613"/>
                <a:gd name="T4" fmla="*/ 228 w 1374"/>
                <a:gd name="T5" fmla="*/ 1375 h 1613"/>
                <a:gd name="T6" fmla="*/ 136 w 1374"/>
                <a:gd name="T7" fmla="*/ 1375 h 1613"/>
                <a:gd name="T8" fmla="*/ 0 w 1374"/>
                <a:gd name="T9" fmla="*/ 1239 h 1613"/>
                <a:gd name="T10" fmla="*/ 0 w 1374"/>
                <a:gd name="T11" fmla="*/ 136 h 1613"/>
                <a:gd name="T12" fmla="*/ 136 w 1374"/>
                <a:gd name="T13" fmla="*/ 0 h 1613"/>
                <a:gd name="T14" fmla="*/ 1238 w 1374"/>
                <a:gd name="T15" fmla="*/ 0 h 1613"/>
                <a:gd name="T16" fmla="*/ 1374 w 1374"/>
                <a:gd name="T17" fmla="*/ 136 h 1613"/>
                <a:gd name="T18" fmla="*/ 1374 w 1374"/>
                <a:gd name="T19" fmla="*/ 1239 h 1613"/>
                <a:gd name="T20" fmla="*/ 1238 w 1374"/>
                <a:gd name="T21" fmla="*/ 1375 h 1613"/>
                <a:gd name="T22" fmla="*/ 409 w 1374"/>
                <a:gd name="T23" fmla="*/ 1375 h 1613"/>
                <a:gd name="T24" fmla="*/ 265 w 1374"/>
                <a:gd name="T25" fmla="*/ 1591 h 1613"/>
                <a:gd name="T26" fmla="*/ 240 w 1374"/>
                <a:gd name="T27" fmla="*/ 161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4" h="1613">
                  <a:moveTo>
                    <a:pt x="240" y="1613"/>
                  </a:moveTo>
                  <a:cubicBezTo>
                    <a:pt x="233" y="1613"/>
                    <a:pt x="228" y="1601"/>
                    <a:pt x="228" y="1580"/>
                  </a:cubicBezTo>
                  <a:cubicBezTo>
                    <a:pt x="228" y="1375"/>
                    <a:pt x="228" y="1375"/>
                    <a:pt x="228" y="1375"/>
                  </a:cubicBezTo>
                  <a:cubicBezTo>
                    <a:pt x="136" y="1375"/>
                    <a:pt x="136" y="1375"/>
                    <a:pt x="136" y="1375"/>
                  </a:cubicBezTo>
                  <a:cubicBezTo>
                    <a:pt x="61" y="1375"/>
                    <a:pt x="0" y="1314"/>
                    <a:pt x="0" y="12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238" y="0"/>
                    <a:pt x="1238" y="0"/>
                    <a:pt x="1238" y="0"/>
                  </a:cubicBezTo>
                  <a:cubicBezTo>
                    <a:pt x="1313" y="0"/>
                    <a:pt x="1374" y="61"/>
                    <a:pt x="1374" y="136"/>
                  </a:cubicBezTo>
                  <a:cubicBezTo>
                    <a:pt x="1374" y="1239"/>
                    <a:pt x="1374" y="1239"/>
                    <a:pt x="1374" y="1239"/>
                  </a:cubicBezTo>
                  <a:cubicBezTo>
                    <a:pt x="1374" y="1314"/>
                    <a:pt x="1313" y="1375"/>
                    <a:pt x="1238" y="1375"/>
                  </a:cubicBezTo>
                  <a:cubicBezTo>
                    <a:pt x="409" y="1375"/>
                    <a:pt x="409" y="1375"/>
                    <a:pt x="409" y="1375"/>
                  </a:cubicBezTo>
                  <a:cubicBezTo>
                    <a:pt x="265" y="1591"/>
                    <a:pt x="265" y="1591"/>
                    <a:pt x="265" y="1591"/>
                  </a:cubicBezTo>
                  <a:cubicBezTo>
                    <a:pt x="252" y="1611"/>
                    <a:pt x="243" y="1613"/>
                    <a:pt x="240" y="16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79" name="Freeform 6"/>
            <p:cNvSpPr>
              <a:spLocks noEditPoints="1"/>
            </p:cNvSpPr>
            <p:nvPr/>
          </p:nvSpPr>
          <p:spPr>
            <a:xfrm>
              <a:off x="2042340" y="1376258"/>
              <a:ext cx="3393204" cy="4012698"/>
            </a:xfrm>
            <a:custGeom>
              <a:avLst/>
              <a:gdLst/>
              <a:ahLst/>
              <a:cxnLst>
                <a:cxn ang="0">
                  <a:pos x="3049464" y="0"/>
                </a:cxn>
                <a:cxn ang="0">
                  <a:pos x="343739" y="0"/>
                </a:cxn>
                <a:cxn ang="0">
                  <a:pos x="0" y="343805"/>
                </a:cxn>
                <a:cxn ang="0">
                  <a:pos x="0" y="3052499"/>
                </a:cxn>
                <a:cxn ang="0">
                  <a:pos x="343739" y="3396304"/>
                </a:cxn>
                <a:cxn ang="0">
                  <a:pos x="559805" y="3396304"/>
                </a:cxn>
                <a:cxn ang="0">
                  <a:pos x="559805" y="3889910"/>
                </a:cxn>
                <a:cxn ang="0">
                  <a:pos x="667837" y="3924290"/>
                </a:cxn>
                <a:cxn ang="0">
                  <a:pos x="1018943" y="3396304"/>
                </a:cxn>
                <a:cxn ang="0">
                  <a:pos x="3049464" y="3396304"/>
                </a:cxn>
                <a:cxn ang="0">
                  <a:pos x="3393204" y="3052499"/>
                </a:cxn>
                <a:cxn ang="0">
                  <a:pos x="3393204" y="343805"/>
                </a:cxn>
                <a:cxn ang="0">
                  <a:pos x="3049464" y="0"/>
                </a:cxn>
                <a:cxn ang="0">
                  <a:pos x="2411089" y="1036327"/>
                </a:cxn>
                <a:cxn ang="0">
                  <a:pos x="2511756" y="1036327"/>
                </a:cxn>
                <a:cxn ang="0">
                  <a:pos x="2511756" y="935641"/>
                </a:cxn>
                <a:cxn ang="0">
                  <a:pos x="2555951" y="891437"/>
                </a:cxn>
                <a:cxn ang="0">
                  <a:pos x="2597691" y="935641"/>
                </a:cxn>
                <a:cxn ang="0">
                  <a:pos x="2597691" y="1036327"/>
                </a:cxn>
                <a:cxn ang="0">
                  <a:pos x="2700813" y="1036327"/>
                </a:cxn>
                <a:cxn ang="0">
                  <a:pos x="2742553" y="1080530"/>
                </a:cxn>
                <a:cxn ang="0">
                  <a:pos x="2700813" y="1122278"/>
                </a:cxn>
                <a:cxn ang="0">
                  <a:pos x="2597691" y="1122278"/>
                </a:cxn>
                <a:cxn ang="0">
                  <a:pos x="2597691" y="1222964"/>
                </a:cxn>
                <a:cxn ang="0">
                  <a:pos x="2555951" y="1267167"/>
                </a:cxn>
                <a:cxn ang="0">
                  <a:pos x="2511756" y="1222964"/>
                </a:cxn>
                <a:cxn ang="0">
                  <a:pos x="2511756" y="1122278"/>
                </a:cxn>
                <a:cxn ang="0">
                  <a:pos x="2411089" y="1122278"/>
                </a:cxn>
                <a:cxn ang="0">
                  <a:pos x="2369350" y="1080530"/>
                </a:cxn>
                <a:cxn ang="0">
                  <a:pos x="2411089" y="1036327"/>
                </a:cxn>
                <a:cxn ang="0">
                  <a:pos x="3098569" y="3052499"/>
                </a:cxn>
                <a:cxn ang="0">
                  <a:pos x="3049464" y="3101614"/>
                </a:cxn>
                <a:cxn ang="0">
                  <a:pos x="343739" y="3101614"/>
                </a:cxn>
                <a:cxn ang="0">
                  <a:pos x="294634" y="3052499"/>
                </a:cxn>
                <a:cxn ang="0">
                  <a:pos x="294634" y="1129645"/>
                </a:cxn>
                <a:cxn ang="0">
                  <a:pos x="343739" y="1080530"/>
                </a:cxn>
                <a:cxn ang="0">
                  <a:pos x="562260" y="1080530"/>
                </a:cxn>
                <a:cxn ang="0">
                  <a:pos x="562260" y="1080530"/>
                </a:cxn>
                <a:cxn ang="0">
                  <a:pos x="878992" y="761282"/>
                </a:cxn>
                <a:cxn ang="0">
                  <a:pos x="1917577" y="761282"/>
                </a:cxn>
                <a:cxn ang="0">
                  <a:pos x="2236764" y="1080530"/>
                </a:cxn>
                <a:cxn ang="0">
                  <a:pos x="2236764" y="1080530"/>
                </a:cxn>
                <a:cxn ang="0">
                  <a:pos x="2555951" y="1397322"/>
                </a:cxn>
                <a:cxn ang="0">
                  <a:pos x="2872683" y="1080530"/>
                </a:cxn>
                <a:cxn ang="0">
                  <a:pos x="2872683" y="1080530"/>
                </a:cxn>
                <a:cxn ang="0">
                  <a:pos x="2948797" y="1080530"/>
                </a:cxn>
                <a:cxn ang="0">
                  <a:pos x="2948797" y="1080530"/>
                </a:cxn>
                <a:cxn ang="0">
                  <a:pos x="3049464" y="1080530"/>
                </a:cxn>
                <a:cxn ang="0">
                  <a:pos x="3098569" y="1129645"/>
                </a:cxn>
                <a:cxn ang="0">
                  <a:pos x="3098569" y="3052499"/>
                </a:cxn>
              </a:cxnLst>
              <a:rect l="0" t="0" r="r" b="b"/>
              <a:pathLst>
                <a:path w="1382" h="1634">
                  <a:moveTo>
                    <a:pt x="124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2" y="0"/>
                    <a:pt x="0" y="63"/>
                    <a:pt x="0" y="140"/>
                  </a:cubicBezTo>
                  <a:cubicBezTo>
                    <a:pt x="0" y="1243"/>
                    <a:pt x="0" y="1243"/>
                    <a:pt x="0" y="1243"/>
                  </a:cubicBezTo>
                  <a:cubicBezTo>
                    <a:pt x="0" y="1320"/>
                    <a:pt x="62" y="1383"/>
                    <a:pt x="140" y="1383"/>
                  </a:cubicBezTo>
                  <a:cubicBezTo>
                    <a:pt x="228" y="1383"/>
                    <a:pt x="228" y="1383"/>
                    <a:pt x="228" y="1383"/>
                  </a:cubicBezTo>
                  <a:cubicBezTo>
                    <a:pt x="228" y="1584"/>
                    <a:pt x="228" y="1584"/>
                    <a:pt x="228" y="1584"/>
                  </a:cubicBezTo>
                  <a:cubicBezTo>
                    <a:pt x="228" y="1628"/>
                    <a:pt x="248" y="1634"/>
                    <a:pt x="272" y="1598"/>
                  </a:cubicBezTo>
                  <a:cubicBezTo>
                    <a:pt x="415" y="1383"/>
                    <a:pt x="415" y="1383"/>
                    <a:pt x="415" y="1383"/>
                  </a:cubicBezTo>
                  <a:cubicBezTo>
                    <a:pt x="1242" y="1383"/>
                    <a:pt x="1242" y="1383"/>
                    <a:pt x="1242" y="1383"/>
                  </a:cubicBezTo>
                  <a:cubicBezTo>
                    <a:pt x="1320" y="1383"/>
                    <a:pt x="1382" y="1320"/>
                    <a:pt x="1382" y="1243"/>
                  </a:cubicBezTo>
                  <a:cubicBezTo>
                    <a:pt x="1382" y="140"/>
                    <a:pt x="1382" y="140"/>
                    <a:pt x="1382" y="140"/>
                  </a:cubicBezTo>
                  <a:cubicBezTo>
                    <a:pt x="1382" y="63"/>
                    <a:pt x="1320" y="0"/>
                    <a:pt x="1242" y="0"/>
                  </a:cubicBezTo>
                  <a:close/>
                  <a:moveTo>
                    <a:pt x="982" y="422"/>
                  </a:moveTo>
                  <a:cubicBezTo>
                    <a:pt x="1023" y="422"/>
                    <a:pt x="1023" y="422"/>
                    <a:pt x="1023" y="422"/>
                  </a:cubicBezTo>
                  <a:cubicBezTo>
                    <a:pt x="1023" y="381"/>
                    <a:pt x="1023" y="381"/>
                    <a:pt x="1023" y="381"/>
                  </a:cubicBezTo>
                  <a:cubicBezTo>
                    <a:pt x="1023" y="371"/>
                    <a:pt x="1031" y="363"/>
                    <a:pt x="1041" y="363"/>
                  </a:cubicBezTo>
                  <a:cubicBezTo>
                    <a:pt x="1051" y="363"/>
                    <a:pt x="1058" y="371"/>
                    <a:pt x="1058" y="381"/>
                  </a:cubicBezTo>
                  <a:cubicBezTo>
                    <a:pt x="1058" y="422"/>
                    <a:pt x="1058" y="422"/>
                    <a:pt x="1058" y="422"/>
                  </a:cubicBezTo>
                  <a:cubicBezTo>
                    <a:pt x="1100" y="422"/>
                    <a:pt x="1100" y="422"/>
                    <a:pt x="1100" y="422"/>
                  </a:cubicBezTo>
                  <a:cubicBezTo>
                    <a:pt x="1109" y="422"/>
                    <a:pt x="1117" y="430"/>
                    <a:pt x="1117" y="440"/>
                  </a:cubicBezTo>
                  <a:cubicBezTo>
                    <a:pt x="1117" y="449"/>
                    <a:pt x="1109" y="457"/>
                    <a:pt x="1100" y="457"/>
                  </a:cubicBezTo>
                  <a:cubicBezTo>
                    <a:pt x="1058" y="457"/>
                    <a:pt x="1058" y="457"/>
                    <a:pt x="1058" y="457"/>
                  </a:cubicBezTo>
                  <a:cubicBezTo>
                    <a:pt x="1058" y="498"/>
                    <a:pt x="1058" y="498"/>
                    <a:pt x="1058" y="498"/>
                  </a:cubicBezTo>
                  <a:cubicBezTo>
                    <a:pt x="1058" y="508"/>
                    <a:pt x="1051" y="516"/>
                    <a:pt x="1041" y="516"/>
                  </a:cubicBezTo>
                  <a:cubicBezTo>
                    <a:pt x="1031" y="516"/>
                    <a:pt x="1023" y="508"/>
                    <a:pt x="1023" y="498"/>
                  </a:cubicBezTo>
                  <a:cubicBezTo>
                    <a:pt x="1023" y="457"/>
                    <a:pt x="1023" y="457"/>
                    <a:pt x="1023" y="457"/>
                  </a:cubicBezTo>
                  <a:cubicBezTo>
                    <a:pt x="982" y="457"/>
                    <a:pt x="982" y="457"/>
                    <a:pt x="982" y="457"/>
                  </a:cubicBezTo>
                  <a:cubicBezTo>
                    <a:pt x="973" y="457"/>
                    <a:pt x="965" y="449"/>
                    <a:pt x="965" y="440"/>
                  </a:cubicBezTo>
                  <a:cubicBezTo>
                    <a:pt x="965" y="430"/>
                    <a:pt x="973" y="422"/>
                    <a:pt x="982" y="422"/>
                  </a:cubicBezTo>
                  <a:close/>
                  <a:moveTo>
                    <a:pt x="1262" y="1243"/>
                  </a:moveTo>
                  <a:cubicBezTo>
                    <a:pt x="1262" y="1254"/>
                    <a:pt x="1253" y="1263"/>
                    <a:pt x="1242" y="1263"/>
                  </a:cubicBezTo>
                  <a:cubicBezTo>
                    <a:pt x="140" y="1263"/>
                    <a:pt x="140" y="1263"/>
                    <a:pt x="140" y="1263"/>
                  </a:cubicBezTo>
                  <a:cubicBezTo>
                    <a:pt x="129" y="1263"/>
                    <a:pt x="120" y="1254"/>
                    <a:pt x="120" y="1243"/>
                  </a:cubicBezTo>
                  <a:cubicBezTo>
                    <a:pt x="120" y="460"/>
                    <a:pt x="120" y="460"/>
                    <a:pt x="120" y="460"/>
                  </a:cubicBezTo>
                  <a:cubicBezTo>
                    <a:pt x="120" y="449"/>
                    <a:pt x="129" y="440"/>
                    <a:pt x="140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368"/>
                    <a:pt x="287" y="310"/>
                    <a:pt x="358" y="310"/>
                  </a:cubicBezTo>
                  <a:cubicBezTo>
                    <a:pt x="781" y="310"/>
                    <a:pt x="781" y="310"/>
                    <a:pt x="781" y="310"/>
                  </a:cubicBezTo>
                  <a:cubicBezTo>
                    <a:pt x="853" y="310"/>
                    <a:pt x="911" y="368"/>
                    <a:pt x="911" y="440"/>
                  </a:cubicBezTo>
                  <a:cubicBezTo>
                    <a:pt x="911" y="440"/>
                    <a:pt x="911" y="440"/>
                    <a:pt x="911" y="440"/>
                  </a:cubicBezTo>
                  <a:cubicBezTo>
                    <a:pt x="911" y="511"/>
                    <a:pt x="969" y="569"/>
                    <a:pt x="1041" y="569"/>
                  </a:cubicBezTo>
                  <a:cubicBezTo>
                    <a:pt x="1112" y="569"/>
                    <a:pt x="1170" y="511"/>
                    <a:pt x="1170" y="440"/>
                  </a:cubicBezTo>
                  <a:cubicBezTo>
                    <a:pt x="1170" y="440"/>
                    <a:pt x="1170" y="440"/>
                    <a:pt x="1170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42" y="440"/>
                    <a:pt x="1242" y="440"/>
                    <a:pt x="1242" y="440"/>
                  </a:cubicBezTo>
                  <a:cubicBezTo>
                    <a:pt x="1253" y="440"/>
                    <a:pt x="1262" y="449"/>
                    <a:pt x="1262" y="460"/>
                  </a:cubicBezTo>
                  <a:lnTo>
                    <a:pt x="1262" y="12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en-US" dirty="0">
                <a:ea typeface="Calibri" panose="020F0502020204030204" pitchFamily="34" charset="0"/>
              </a:endParaRPr>
            </a:p>
          </p:txBody>
        </p:sp>
        <p:sp>
          <p:nvSpPr>
            <p:cNvPr id="1048680" name="文本框 26"/>
            <p:cNvSpPr txBox="1"/>
            <p:nvPr/>
          </p:nvSpPr>
          <p:spPr>
            <a:xfrm>
              <a:off x="2150507" y="1774232"/>
              <a:ext cx="1154086" cy="4000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  <a:ea typeface="Calibri" panose="020F0502020204030204" pitchFamily="34" charset="0"/>
                </a:rPr>
                <a:t>Frontend</a:t>
              </a:r>
              <a:endParaRPr lang="zh-CN" altLang="en-US" sz="2000" b="1" dirty="0">
                <a:solidFill>
                  <a:srgbClr val="0070C0"/>
                </a:solidFill>
                <a:ea typeface="Calibri" panose="020F0502020204030204" pitchFamily="34" charset="0"/>
              </a:endParaRPr>
            </a:p>
          </p:txBody>
        </p:sp>
      </p:grpSp>
      <p:grpSp>
        <p:nvGrpSpPr>
          <p:cNvPr id="52" name="组合 5"/>
          <p:cNvGrpSpPr/>
          <p:nvPr/>
        </p:nvGrpSpPr>
        <p:grpSpPr>
          <a:xfrm>
            <a:off x="6543907" y="1185864"/>
            <a:ext cx="4412170" cy="4209881"/>
            <a:chOff x="6358736" y="1330669"/>
            <a:chExt cx="4411251" cy="4209356"/>
          </a:xfrm>
        </p:grpSpPr>
        <p:sp>
          <p:nvSpPr>
            <p:cNvPr id="1048682" name="Freeform 10"/>
            <p:cNvSpPr/>
            <p:nvPr/>
          </p:nvSpPr>
          <p:spPr bwMode="auto">
            <a:xfrm>
              <a:off x="6358736" y="1578418"/>
              <a:ext cx="4293007" cy="3961607"/>
            </a:xfrm>
            <a:custGeom>
              <a:avLst/>
              <a:gdLst>
                <a:gd name="T0" fmla="*/ 244 w 1748"/>
                <a:gd name="T1" fmla="*/ 1613 h 1613"/>
                <a:gd name="T2" fmla="*/ 232 w 1748"/>
                <a:gd name="T3" fmla="*/ 1580 h 1613"/>
                <a:gd name="T4" fmla="*/ 232 w 1748"/>
                <a:gd name="T5" fmla="*/ 1375 h 1613"/>
                <a:gd name="T6" fmla="*/ 136 w 1748"/>
                <a:gd name="T7" fmla="*/ 1375 h 1613"/>
                <a:gd name="T8" fmla="*/ 0 w 1748"/>
                <a:gd name="T9" fmla="*/ 1239 h 1613"/>
                <a:gd name="T10" fmla="*/ 0 w 1748"/>
                <a:gd name="T11" fmla="*/ 136 h 1613"/>
                <a:gd name="T12" fmla="*/ 136 w 1748"/>
                <a:gd name="T13" fmla="*/ 0 h 1613"/>
                <a:gd name="T14" fmla="*/ 1612 w 1748"/>
                <a:gd name="T15" fmla="*/ 0 h 1613"/>
                <a:gd name="T16" fmla="*/ 1748 w 1748"/>
                <a:gd name="T17" fmla="*/ 136 h 1613"/>
                <a:gd name="T18" fmla="*/ 1748 w 1748"/>
                <a:gd name="T19" fmla="*/ 1239 h 1613"/>
                <a:gd name="T20" fmla="*/ 1612 w 1748"/>
                <a:gd name="T21" fmla="*/ 1375 h 1613"/>
                <a:gd name="T22" fmla="*/ 413 w 1748"/>
                <a:gd name="T23" fmla="*/ 1375 h 1613"/>
                <a:gd name="T24" fmla="*/ 269 w 1748"/>
                <a:gd name="T25" fmla="*/ 1591 h 1613"/>
                <a:gd name="T26" fmla="*/ 244 w 1748"/>
                <a:gd name="T27" fmla="*/ 161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8" h="1613">
                  <a:moveTo>
                    <a:pt x="244" y="1613"/>
                  </a:moveTo>
                  <a:cubicBezTo>
                    <a:pt x="236" y="1613"/>
                    <a:pt x="232" y="1601"/>
                    <a:pt x="232" y="1580"/>
                  </a:cubicBezTo>
                  <a:cubicBezTo>
                    <a:pt x="232" y="1375"/>
                    <a:pt x="232" y="1375"/>
                    <a:pt x="232" y="1375"/>
                  </a:cubicBezTo>
                  <a:cubicBezTo>
                    <a:pt x="136" y="1375"/>
                    <a:pt x="136" y="1375"/>
                    <a:pt x="136" y="1375"/>
                  </a:cubicBezTo>
                  <a:cubicBezTo>
                    <a:pt x="61" y="1375"/>
                    <a:pt x="0" y="1314"/>
                    <a:pt x="0" y="12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1612" y="0"/>
                    <a:pt x="1612" y="0"/>
                    <a:pt x="1612" y="0"/>
                  </a:cubicBezTo>
                  <a:cubicBezTo>
                    <a:pt x="1687" y="0"/>
                    <a:pt x="1748" y="61"/>
                    <a:pt x="1748" y="136"/>
                  </a:cubicBezTo>
                  <a:cubicBezTo>
                    <a:pt x="1748" y="1239"/>
                    <a:pt x="1748" y="1239"/>
                    <a:pt x="1748" y="1239"/>
                  </a:cubicBezTo>
                  <a:cubicBezTo>
                    <a:pt x="1748" y="1314"/>
                    <a:pt x="1687" y="1375"/>
                    <a:pt x="1612" y="1375"/>
                  </a:cubicBezTo>
                  <a:cubicBezTo>
                    <a:pt x="413" y="1375"/>
                    <a:pt x="413" y="1375"/>
                    <a:pt x="413" y="1375"/>
                  </a:cubicBezTo>
                  <a:cubicBezTo>
                    <a:pt x="269" y="1591"/>
                    <a:pt x="269" y="1591"/>
                    <a:pt x="269" y="1591"/>
                  </a:cubicBezTo>
                  <a:cubicBezTo>
                    <a:pt x="255" y="1611"/>
                    <a:pt x="247" y="1613"/>
                    <a:pt x="244" y="16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ea typeface="Calibri" panose="020F0502020204030204" pitchFamily="34" charset="0"/>
              </a:endParaRPr>
            </a:p>
          </p:txBody>
        </p:sp>
        <p:sp>
          <p:nvSpPr>
            <p:cNvPr id="1048683" name="Freeform 11"/>
            <p:cNvSpPr>
              <a:spLocks noEditPoints="1"/>
            </p:cNvSpPr>
            <p:nvPr/>
          </p:nvSpPr>
          <p:spPr>
            <a:xfrm>
              <a:off x="6457648" y="1330669"/>
              <a:ext cx="4312339" cy="4012698"/>
            </a:xfrm>
            <a:custGeom>
              <a:avLst/>
              <a:gdLst/>
              <a:ahLst/>
              <a:cxnLst>
                <a:cxn ang="0">
                  <a:pos x="3968530" y="0"/>
                </a:cxn>
                <a:cxn ang="0">
                  <a:pos x="343808" y="0"/>
                </a:cxn>
                <a:cxn ang="0">
                  <a:pos x="0" y="343805"/>
                </a:cxn>
                <a:cxn ang="0">
                  <a:pos x="0" y="3052499"/>
                </a:cxn>
                <a:cxn ang="0">
                  <a:pos x="343808" y="3396304"/>
                </a:cxn>
                <a:cxn ang="0">
                  <a:pos x="569739" y="3396304"/>
                </a:cxn>
                <a:cxn ang="0">
                  <a:pos x="569739" y="3889910"/>
                </a:cxn>
                <a:cxn ang="0">
                  <a:pos x="677793" y="3924290"/>
                </a:cxn>
                <a:cxn ang="0">
                  <a:pos x="1028969" y="3396304"/>
                </a:cxn>
                <a:cxn ang="0">
                  <a:pos x="3968530" y="3396304"/>
                </a:cxn>
                <a:cxn ang="0">
                  <a:pos x="4312339" y="3052499"/>
                </a:cxn>
                <a:cxn ang="0">
                  <a:pos x="4312339" y="343805"/>
                </a:cxn>
                <a:cxn ang="0">
                  <a:pos x="3968530" y="0"/>
                </a:cxn>
                <a:cxn ang="0">
                  <a:pos x="2411569" y="1036327"/>
                </a:cxn>
                <a:cxn ang="0">
                  <a:pos x="2512256" y="1036327"/>
                </a:cxn>
                <a:cxn ang="0">
                  <a:pos x="2512256" y="935641"/>
                </a:cxn>
                <a:cxn ang="0">
                  <a:pos x="2556460" y="891437"/>
                </a:cxn>
                <a:cxn ang="0">
                  <a:pos x="2598208" y="935641"/>
                </a:cxn>
                <a:cxn ang="0">
                  <a:pos x="2598208" y="1036327"/>
                </a:cxn>
                <a:cxn ang="0">
                  <a:pos x="2701351" y="1036327"/>
                </a:cxn>
                <a:cxn ang="0">
                  <a:pos x="2743099" y="1080530"/>
                </a:cxn>
                <a:cxn ang="0">
                  <a:pos x="2701351" y="1122278"/>
                </a:cxn>
                <a:cxn ang="0">
                  <a:pos x="2598208" y="1122278"/>
                </a:cxn>
                <a:cxn ang="0">
                  <a:pos x="2598208" y="1222964"/>
                </a:cxn>
                <a:cxn ang="0">
                  <a:pos x="2556460" y="1267167"/>
                </a:cxn>
                <a:cxn ang="0">
                  <a:pos x="2512256" y="1222964"/>
                </a:cxn>
                <a:cxn ang="0">
                  <a:pos x="2512256" y="1122278"/>
                </a:cxn>
                <a:cxn ang="0">
                  <a:pos x="2411569" y="1122278"/>
                </a:cxn>
                <a:cxn ang="0">
                  <a:pos x="2369821" y="1080530"/>
                </a:cxn>
                <a:cxn ang="0">
                  <a:pos x="2411569" y="1036327"/>
                </a:cxn>
                <a:cxn ang="0">
                  <a:pos x="4017646" y="3052499"/>
                </a:cxn>
                <a:cxn ang="0">
                  <a:pos x="3968530" y="3101614"/>
                </a:cxn>
                <a:cxn ang="0">
                  <a:pos x="343808" y="3101614"/>
                </a:cxn>
                <a:cxn ang="0">
                  <a:pos x="294692" y="3052499"/>
                </a:cxn>
                <a:cxn ang="0">
                  <a:pos x="294692" y="1129645"/>
                </a:cxn>
                <a:cxn ang="0">
                  <a:pos x="343808" y="1080530"/>
                </a:cxn>
                <a:cxn ang="0">
                  <a:pos x="562372" y="1080530"/>
                </a:cxn>
                <a:cxn ang="0">
                  <a:pos x="562372" y="1080530"/>
                </a:cxn>
                <a:cxn ang="0">
                  <a:pos x="879167" y="761282"/>
                </a:cxn>
                <a:cxn ang="0">
                  <a:pos x="1920415" y="761282"/>
                </a:cxn>
                <a:cxn ang="0">
                  <a:pos x="2237210" y="1080530"/>
                </a:cxn>
                <a:cxn ang="0">
                  <a:pos x="2237210" y="1080530"/>
                </a:cxn>
                <a:cxn ang="0">
                  <a:pos x="2556460" y="1397322"/>
                </a:cxn>
                <a:cxn ang="0">
                  <a:pos x="2873255" y="1080530"/>
                </a:cxn>
                <a:cxn ang="0">
                  <a:pos x="2873255" y="1080530"/>
                </a:cxn>
                <a:cxn ang="0">
                  <a:pos x="2949384" y="1080530"/>
                </a:cxn>
                <a:cxn ang="0">
                  <a:pos x="2949384" y="1080530"/>
                </a:cxn>
                <a:cxn ang="0">
                  <a:pos x="3968530" y="1080530"/>
                </a:cxn>
                <a:cxn ang="0">
                  <a:pos x="4017646" y="1129645"/>
                </a:cxn>
                <a:cxn ang="0">
                  <a:pos x="4017646" y="3052499"/>
                </a:cxn>
              </a:cxnLst>
              <a:rect l="0" t="0" r="r" b="b"/>
              <a:pathLst>
                <a:path w="1756" h="1634">
                  <a:moveTo>
                    <a:pt x="1616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2" y="0"/>
                    <a:pt x="0" y="63"/>
                    <a:pt x="0" y="140"/>
                  </a:cubicBezTo>
                  <a:cubicBezTo>
                    <a:pt x="0" y="1243"/>
                    <a:pt x="0" y="1243"/>
                    <a:pt x="0" y="1243"/>
                  </a:cubicBezTo>
                  <a:cubicBezTo>
                    <a:pt x="0" y="1320"/>
                    <a:pt x="62" y="1383"/>
                    <a:pt x="140" y="1383"/>
                  </a:cubicBezTo>
                  <a:cubicBezTo>
                    <a:pt x="232" y="1383"/>
                    <a:pt x="232" y="1383"/>
                    <a:pt x="232" y="1383"/>
                  </a:cubicBezTo>
                  <a:cubicBezTo>
                    <a:pt x="232" y="1584"/>
                    <a:pt x="232" y="1584"/>
                    <a:pt x="232" y="1584"/>
                  </a:cubicBezTo>
                  <a:cubicBezTo>
                    <a:pt x="232" y="1628"/>
                    <a:pt x="252" y="1634"/>
                    <a:pt x="276" y="1598"/>
                  </a:cubicBezTo>
                  <a:cubicBezTo>
                    <a:pt x="419" y="1383"/>
                    <a:pt x="419" y="1383"/>
                    <a:pt x="419" y="1383"/>
                  </a:cubicBezTo>
                  <a:cubicBezTo>
                    <a:pt x="1616" y="1383"/>
                    <a:pt x="1616" y="1383"/>
                    <a:pt x="1616" y="1383"/>
                  </a:cubicBezTo>
                  <a:cubicBezTo>
                    <a:pt x="1693" y="1383"/>
                    <a:pt x="1756" y="1320"/>
                    <a:pt x="1756" y="1243"/>
                  </a:cubicBezTo>
                  <a:cubicBezTo>
                    <a:pt x="1756" y="140"/>
                    <a:pt x="1756" y="140"/>
                    <a:pt x="1756" y="140"/>
                  </a:cubicBezTo>
                  <a:cubicBezTo>
                    <a:pt x="1756" y="63"/>
                    <a:pt x="1693" y="0"/>
                    <a:pt x="1616" y="0"/>
                  </a:cubicBezTo>
                  <a:close/>
                  <a:moveTo>
                    <a:pt x="982" y="422"/>
                  </a:moveTo>
                  <a:cubicBezTo>
                    <a:pt x="1023" y="422"/>
                    <a:pt x="1023" y="422"/>
                    <a:pt x="1023" y="422"/>
                  </a:cubicBezTo>
                  <a:cubicBezTo>
                    <a:pt x="1023" y="381"/>
                    <a:pt x="1023" y="381"/>
                    <a:pt x="1023" y="381"/>
                  </a:cubicBezTo>
                  <a:cubicBezTo>
                    <a:pt x="1023" y="371"/>
                    <a:pt x="1031" y="363"/>
                    <a:pt x="1041" y="363"/>
                  </a:cubicBezTo>
                  <a:cubicBezTo>
                    <a:pt x="1051" y="363"/>
                    <a:pt x="1058" y="371"/>
                    <a:pt x="1058" y="381"/>
                  </a:cubicBezTo>
                  <a:cubicBezTo>
                    <a:pt x="1058" y="422"/>
                    <a:pt x="1058" y="422"/>
                    <a:pt x="1058" y="422"/>
                  </a:cubicBezTo>
                  <a:cubicBezTo>
                    <a:pt x="1100" y="422"/>
                    <a:pt x="1100" y="422"/>
                    <a:pt x="1100" y="422"/>
                  </a:cubicBezTo>
                  <a:cubicBezTo>
                    <a:pt x="1109" y="422"/>
                    <a:pt x="1117" y="430"/>
                    <a:pt x="1117" y="440"/>
                  </a:cubicBezTo>
                  <a:cubicBezTo>
                    <a:pt x="1117" y="449"/>
                    <a:pt x="1109" y="457"/>
                    <a:pt x="1100" y="457"/>
                  </a:cubicBezTo>
                  <a:cubicBezTo>
                    <a:pt x="1058" y="457"/>
                    <a:pt x="1058" y="457"/>
                    <a:pt x="1058" y="457"/>
                  </a:cubicBezTo>
                  <a:cubicBezTo>
                    <a:pt x="1058" y="498"/>
                    <a:pt x="1058" y="498"/>
                    <a:pt x="1058" y="498"/>
                  </a:cubicBezTo>
                  <a:cubicBezTo>
                    <a:pt x="1058" y="508"/>
                    <a:pt x="1051" y="516"/>
                    <a:pt x="1041" y="516"/>
                  </a:cubicBezTo>
                  <a:cubicBezTo>
                    <a:pt x="1031" y="516"/>
                    <a:pt x="1023" y="508"/>
                    <a:pt x="1023" y="498"/>
                  </a:cubicBezTo>
                  <a:cubicBezTo>
                    <a:pt x="1023" y="457"/>
                    <a:pt x="1023" y="457"/>
                    <a:pt x="1023" y="457"/>
                  </a:cubicBezTo>
                  <a:cubicBezTo>
                    <a:pt x="982" y="457"/>
                    <a:pt x="982" y="457"/>
                    <a:pt x="982" y="457"/>
                  </a:cubicBezTo>
                  <a:cubicBezTo>
                    <a:pt x="973" y="457"/>
                    <a:pt x="965" y="449"/>
                    <a:pt x="965" y="440"/>
                  </a:cubicBezTo>
                  <a:cubicBezTo>
                    <a:pt x="965" y="430"/>
                    <a:pt x="973" y="422"/>
                    <a:pt x="982" y="422"/>
                  </a:cubicBezTo>
                  <a:close/>
                  <a:moveTo>
                    <a:pt x="1636" y="1243"/>
                  </a:moveTo>
                  <a:cubicBezTo>
                    <a:pt x="1636" y="1254"/>
                    <a:pt x="1627" y="1263"/>
                    <a:pt x="1616" y="1263"/>
                  </a:cubicBezTo>
                  <a:cubicBezTo>
                    <a:pt x="140" y="1263"/>
                    <a:pt x="140" y="1263"/>
                    <a:pt x="140" y="1263"/>
                  </a:cubicBezTo>
                  <a:cubicBezTo>
                    <a:pt x="129" y="1263"/>
                    <a:pt x="120" y="1254"/>
                    <a:pt x="120" y="1243"/>
                  </a:cubicBezTo>
                  <a:cubicBezTo>
                    <a:pt x="120" y="460"/>
                    <a:pt x="120" y="460"/>
                    <a:pt x="120" y="460"/>
                  </a:cubicBezTo>
                  <a:cubicBezTo>
                    <a:pt x="120" y="449"/>
                    <a:pt x="129" y="440"/>
                    <a:pt x="140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368"/>
                    <a:pt x="287" y="310"/>
                    <a:pt x="358" y="310"/>
                  </a:cubicBezTo>
                  <a:cubicBezTo>
                    <a:pt x="782" y="310"/>
                    <a:pt x="782" y="310"/>
                    <a:pt x="782" y="310"/>
                  </a:cubicBezTo>
                  <a:cubicBezTo>
                    <a:pt x="853" y="310"/>
                    <a:pt x="911" y="368"/>
                    <a:pt x="911" y="440"/>
                  </a:cubicBezTo>
                  <a:cubicBezTo>
                    <a:pt x="911" y="440"/>
                    <a:pt x="911" y="440"/>
                    <a:pt x="911" y="440"/>
                  </a:cubicBezTo>
                  <a:cubicBezTo>
                    <a:pt x="911" y="511"/>
                    <a:pt x="969" y="569"/>
                    <a:pt x="1041" y="569"/>
                  </a:cubicBezTo>
                  <a:cubicBezTo>
                    <a:pt x="1112" y="569"/>
                    <a:pt x="1170" y="511"/>
                    <a:pt x="1170" y="440"/>
                  </a:cubicBezTo>
                  <a:cubicBezTo>
                    <a:pt x="1170" y="440"/>
                    <a:pt x="1170" y="440"/>
                    <a:pt x="1170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616" y="440"/>
                    <a:pt x="1616" y="440"/>
                    <a:pt x="1616" y="440"/>
                  </a:cubicBezTo>
                  <a:cubicBezTo>
                    <a:pt x="1627" y="440"/>
                    <a:pt x="1636" y="449"/>
                    <a:pt x="1636" y="460"/>
                  </a:cubicBezTo>
                  <a:lnTo>
                    <a:pt x="1636" y="12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en-US" dirty="0">
                <a:ea typeface="Calibri" panose="020F0502020204030204" pitchFamily="34" charset="0"/>
              </a:endParaRPr>
            </a:p>
          </p:txBody>
        </p:sp>
        <p:sp>
          <p:nvSpPr>
            <p:cNvPr id="1048684" name="文本框 61"/>
            <p:cNvSpPr txBox="1"/>
            <p:nvPr/>
          </p:nvSpPr>
          <p:spPr>
            <a:xfrm>
              <a:off x="6645488" y="1774232"/>
              <a:ext cx="1084751" cy="4000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  <a:ea typeface="Calibri" panose="020F0502020204030204" pitchFamily="34" charset="0"/>
                </a:rPr>
                <a:t>Backend</a:t>
              </a:r>
              <a:endParaRPr lang="zh-CN" altLang="en-US" sz="2000" b="1" dirty="0">
                <a:solidFill>
                  <a:srgbClr val="0070C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686" name="KSO_Shape"/>
            <p:cNvSpPr/>
            <p:nvPr/>
          </p:nvSpPr>
          <p:spPr bwMode="auto">
            <a:xfrm>
              <a:off x="9695695" y="1774232"/>
              <a:ext cx="723900" cy="656336"/>
            </a:xfrm>
            <a:custGeom>
              <a:avLst/>
              <a:gdLst>
                <a:gd name="T0" fmla="*/ 489274 w 2228850"/>
                <a:gd name="T1" fmla="*/ 1171178 h 2019300"/>
                <a:gd name="T2" fmla="*/ 683136 w 2228850"/>
                <a:gd name="T3" fmla="*/ 1519238 h 2019300"/>
                <a:gd name="T4" fmla="*/ 1056587 w 2228850"/>
                <a:gd name="T5" fmla="*/ 1377950 h 2019300"/>
                <a:gd name="T6" fmla="*/ 970559 w 2228850"/>
                <a:gd name="T7" fmla="*/ 988219 h 2019300"/>
                <a:gd name="T8" fmla="*/ 1033990 w 2228850"/>
                <a:gd name="T9" fmla="*/ 962025 h 2019300"/>
                <a:gd name="T10" fmla="*/ 1091871 w 2228850"/>
                <a:gd name="T11" fmla="*/ 1437085 h 2019300"/>
                <a:gd name="T12" fmla="*/ 629616 w 2228850"/>
                <a:gd name="T13" fmla="*/ 1562498 h 2019300"/>
                <a:gd name="T14" fmla="*/ 438529 w 2228850"/>
                <a:gd name="T15" fmla="*/ 1123950 h 2019300"/>
                <a:gd name="T16" fmla="*/ 761603 w 2228850"/>
                <a:gd name="T17" fmla="*/ 832840 h 2019300"/>
                <a:gd name="T18" fmla="*/ 421481 w 2228850"/>
                <a:gd name="T19" fmla="*/ 1071482 h 2019300"/>
                <a:gd name="T20" fmla="*/ 410369 w 2228850"/>
                <a:gd name="T21" fmla="*/ 1364523 h 2019300"/>
                <a:gd name="T22" fmla="*/ 723503 w 2228850"/>
                <a:gd name="T23" fmla="*/ 1626196 h 2019300"/>
                <a:gd name="T24" fmla="*/ 1080294 w 2228850"/>
                <a:gd name="T25" fmla="*/ 1505088 h 2019300"/>
                <a:gd name="T26" fmla="*/ 1187053 w 2228850"/>
                <a:gd name="T27" fmla="*/ 1194972 h 2019300"/>
                <a:gd name="T28" fmla="*/ 939403 w 2228850"/>
                <a:gd name="T29" fmla="*/ 861826 h 2019300"/>
                <a:gd name="T30" fmla="*/ 989013 w 2228850"/>
                <a:gd name="T31" fmla="*/ 477060 h 2019300"/>
                <a:gd name="T32" fmla="*/ 1144985 w 2228850"/>
                <a:gd name="T33" fmla="*/ 702599 h 2019300"/>
                <a:gd name="T34" fmla="*/ 1411685 w 2228850"/>
                <a:gd name="T35" fmla="*/ 749454 h 2019300"/>
                <a:gd name="T36" fmla="*/ 1373188 w 2228850"/>
                <a:gd name="T37" fmla="*/ 975390 h 2019300"/>
                <a:gd name="T38" fmla="*/ 1560116 w 2228850"/>
                <a:gd name="T39" fmla="*/ 1219194 h 2019300"/>
                <a:gd name="T40" fmla="*/ 1448991 w 2228850"/>
                <a:gd name="T41" fmla="*/ 1425673 h 2019300"/>
                <a:gd name="T42" fmla="*/ 1267222 w 2228850"/>
                <a:gd name="T43" fmla="*/ 1667095 h 2019300"/>
                <a:gd name="T44" fmla="*/ 1175544 w 2228850"/>
                <a:gd name="T45" fmla="*/ 1906134 h 2019300"/>
                <a:gd name="T46" fmla="*/ 894953 w 2228850"/>
                <a:gd name="T47" fmla="*/ 1860470 h 2019300"/>
                <a:gd name="T48" fmla="*/ 731044 w 2228850"/>
                <a:gd name="T49" fmla="*/ 2017315 h 2019300"/>
                <a:gd name="T50" fmla="*/ 570309 w 2228850"/>
                <a:gd name="T51" fmla="*/ 1831881 h 2019300"/>
                <a:gd name="T52" fmla="*/ 246459 w 2228850"/>
                <a:gd name="T53" fmla="*/ 1787805 h 2019300"/>
                <a:gd name="T54" fmla="*/ 203994 w 2228850"/>
                <a:gd name="T55" fmla="*/ 1546781 h 2019300"/>
                <a:gd name="T56" fmla="*/ 137715 w 2228850"/>
                <a:gd name="T57" fmla="*/ 1259695 h 2019300"/>
                <a:gd name="T58" fmla="*/ 29369 w 2228850"/>
                <a:gd name="T59" fmla="*/ 1034157 h 2019300"/>
                <a:gd name="T60" fmla="*/ 249634 w 2228850"/>
                <a:gd name="T61" fmla="*/ 888430 h 2019300"/>
                <a:gd name="T62" fmla="*/ 288925 w 2228850"/>
                <a:gd name="T63" fmla="*/ 622390 h 2019300"/>
                <a:gd name="T64" fmla="*/ 517128 w 2228850"/>
                <a:gd name="T65" fmla="*/ 653759 h 2019300"/>
                <a:gd name="T66" fmla="*/ 775097 w 2228850"/>
                <a:gd name="T67" fmla="*/ 462766 h 2019300"/>
                <a:gd name="T68" fmla="*/ 1636253 w 2228850"/>
                <a:gd name="T69" fmla="*/ 339029 h 2019300"/>
                <a:gd name="T70" fmla="*/ 1653303 w 2228850"/>
                <a:gd name="T71" fmla="*/ 573804 h 2019300"/>
                <a:gd name="T72" fmla="*/ 1888031 w 2228850"/>
                <a:gd name="T73" fmla="*/ 591283 h 2019300"/>
                <a:gd name="T74" fmla="*/ 1938387 w 2228850"/>
                <a:gd name="T75" fmla="*/ 361275 h 2019300"/>
                <a:gd name="T76" fmla="*/ 1832918 w 2228850"/>
                <a:gd name="T77" fmla="*/ 242894 h 2019300"/>
                <a:gd name="T78" fmla="*/ 1989536 w 2228850"/>
                <a:gd name="T79" fmla="*/ 468135 h 2019300"/>
                <a:gd name="T80" fmla="*/ 1791285 w 2228850"/>
                <a:gd name="T81" fmla="*/ 656829 h 2019300"/>
                <a:gd name="T82" fmla="*/ 1574399 w 2228850"/>
                <a:gd name="T83" fmla="*/ 489587 h 2019300"/>
                <a:gd name="T84" fmla="*/ 1708020 w 2228850"/>
                <a:gd name="T85" fmla="*/ 248853 h 2019300"/>
                <a:gd name="T86" fmla="*/ 1575304 w 2228850"/>
                <a:gd name="T87" fmla="*/ 344885 h 2019300"/>
                <a:gd name="T88" fmla="*/ 1650744 w 2228850"/>
                <a:gd name="T89" fmla="*/ 635794 h 2019300"/>
                <a:gd name="T90" fmla="*/ 1949723 w 2228850"/>
                <a:gd name="T91" fmla="*/ 603250 h 2019300"/>
                <a:gd name="T92" fmla="*/ 1960841 w 2228850"/>
                <a:gd name="T93" fmla="*/ 303213 h 2019300"/>
                <a:gd name="T94" fmla="*/ 1737698 w 2228850"/>
                <a:gd name="T95" fmla="*/ 39687 h 2019300"/>
                <a:gd name="T96" fmla="*/ 1949326 w 2228850"/>
                <a:gd name="T97" fmla="*/ 34131 h 2019300"/>
                <a:gd name="T98" fmla="*/ 2021193 w 2228850"/>
                <a:gd name="T99" fmla="*/ 167481 h 2019300"/>
                <a:gd name="T100" fmla="*/ 2207807 w 2228850"/>
                <a:gd name="T101" fmla="*/ 295275 h 2019300"/>
                <a:gd name="T102" fmla="*/ 2145072 w 2228850"/>
                <a:gd name="T103" fmla="*/ 494904 h 2019300"/>
                <a:gd name="T104" fmla="*/ 2146661 w 2228850"/>
                <a:gd name="T105" fmla="*/ 713979 h 2019300"/>
                <a:gd name="T106" fmla="*/ 1938606 w 2228850"/>
                <a:gd name="T107" fmla="*/ 781447 h 2019300"/>
                <a:gd name="T108" fmla="*/ 1834182 w 2228850"/>
                <a:gd name="T109" fmla="*/ 887413 h 2019300"/>
                <a:gd name="T110" fmla="*/ 1618186 w 2228850"/>
                <a:gd name="T111" fmla="*/ 854076 h 2019300"/>
                <a:gd name="T112" fmla="*/ 1542349 w 2228850"/>
                <a:gd name="T113" fmla="*/ 733822 h 2019300"/>
                <a:gd name="T114" fmla="*/ 1362882 w 2228850"/>
                <a:gd name="T115" fmla="*/ 615157 h 2019300"/>
                <a:gd name="T116" fmla="*/ 1414895 w 2228850"/>
                <a:gd name="T117" fmla="*/ 452835 h 2019300"/>
                <a:gd name="T118" fmla="*/ 1395837 w 2228850"/>
                <a:gd name="T119" fmla="*/ 209947 h 2019300"/>
                <a:gd name="T120" fmla="*/ 1619377 w 2228850"/>
                <a:gd name="T121" fmla="*/ 118269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8850" h="2019300">
                  <a:moveTo>
                    <a:pt x="788194" y="927497"/>
                  </a:moveTo>
                  <a:lnTo>
                    <a:pt x="772732" y="927894"/>
                  </a:lnTo>
                  <a:lnTo>
                    <a:pt x="756875" y="929085"/>
                  </a:lnTo>
                  <a:lnTo>
                    <a:pt x="741810" y="931069"/>
                  </a:lnTo>
                  <a:lnTo>
                    <a:pt x="726745" y="933847"/>
                  </a:lnTo>
                  <a:lnTo>
                    <a:pt x="711680" y="937022"/>
                  </a:lnTo>
                  <a:lnTo>
                    <a:pt x="697408" y="940991"/>
                  </a:lnTo>
                  <a:lnTo>
                    <a:pt x="683136" y="945753"/>
                  </a:lnTo>
                  <a:lnTo>
                    <a:pt x="669260" y="951706"/>
                  </a:lnTo>
                  <a:lnTo>
                    <a:pt x="655781" y="957660"/>
                  </a:lnTo>
                  <a:lnTo>
                    <a:pt x="642698" y="964406"/>
                  </a:lnTo>
                  <a:lnTo>
                    <a:pt x="630012" y="971947"/>
                  </a:lnTo>
                  <a:lnTo>
                    <a:pt x="617326" y="979488"/>
                  </a:lnTo>
                  <a:lnTo>
                    <a:pt x="605432" y="988219"/>
                  </a:lnTo>
                  <a:lnTo>
                    <a:pt x="593936" y="997347"/>
                  </a:lnTo>
                  <a:lnTo>
                    <a:pt x="583232" y="1006872"/>
                  </a:lnTo>
                  <a:lnTo>
                    <a:pt x="572131" y="1016794"/>
                  </a:lnTo>
                  <a:lnTo>
                    <a:pt x="562220" y="1027510"/>
                  </a:lnTo>
                  <a:lnTo>
                    <a:pt x="552705" y="1038622"/>
                  </a:lnTo>
                  <a:lnTo>
                    <a:pt x="543587" y="1050132"/>
                  </a:lnTo>
                  <a:lnTo>
                    <a:pt x="535262" y="1062038"/>
                  </a:lnTo>
                  <a:lnTo>
                    <a:pt x="526936" y="1074341"/>
                  </a:lnTo>
                  <a:lnTo>
                    <a:pt x="519800" y="1087438"/>
                  </a:lnTo>
                  <a:lnTo>
                    <a:pt x="513061" y="1100535"/>
                  </a:lnTo>
                  <a:lnTo>
                    <a:pt x="507114" y="1114028"/>
                  </a:lnTo>
                  <a:lnTo>
                    <a:pt x="501564" y="1127522"/>
                  </a:lnTo>
                  <a:lnTo>
                    <a:pt x="496806" y="1142207"/>
                  </a:lnTo>
                  <a:lnTo>
                    <a:pt x="492842" y="1156494"/>
                  </a:lnTo>
                  <a:lnTo>
                    <a:pt x="489274" y="1171178"/>
                  </a:lnTo>
                  <a:lnTo>
                    <a:pt x="486499" y="1186260"/>
                  </a:lnTo>
                  <a:lnTo>
                    <a:pt x="484517" y="1201341"/>
                  </a:lnTo>
                  <a:lnTo>
                    <a:pt x="483327" y="1216819"/>
                  </a:lnTo>
                  <a:lnTo>
                    <a:pt x="482931" y="1232694"/>
                  </a:lnTo>
                  <a:lnTo>
                    <a:pt x="483327" y="1248172"/>
                  </a:lnTo>
                  <a:lnTo>
                    <a:pt x="484517" y="1263650"/>
                  </a:lnTo>
                  <a:lnTo>
                    <a:pt x="486499" y="1279129"/>
                  </a:lnTo>
                  <a:lnTo>
                    <a:pt x="489274" y="1294210"/>
                  </a:lnTo>
                  <a:lnTo>
                    <a:pt x="492842" y="1308894"/>
                  </a:lnTo>
                  <a:lnTo>
                    <a:pt x="496806" y="1323579"/>
                  </a:lnTo>
                  <a:lnTo>
                    <a:pt x="501564" y="1337469"/>
                  </a:lnTo>
                  <a:lnTo>
                    <a:pt x="507114" y="1351360"/>
                  </a:lnTo>
                  <a:lnTo>
                    <a:pt x="513061" y="1365250"/>
                  </a:lnTo>
                  <a:lnTo>
                    <a:pt x="519800" y="1377950"/>
                  </a:lnTo>
                  <a:lnTo>
                    <a:pt x="526936" y="1390650"/>
                  </a:lnTo>
                  <a:lnTo>
                    <a:pt x="535262" y="1402954"/>
                  </a:lnTo>
                  <a:lnTo>
                    <a:pt x="543587" y="1415257"/>
                  </a:lnTo>
                  <a:lnTo>
                    <a:pt x="552705" y="1426766"/>
                  </a:lnTo>
                  <a:lnTo>
                    <a:pt x="562220" y="1437879"/>
                  </a:lnTo>
                  <a:lnTo>
                    <a:pt x="572131" y="1448197"/>
                  </a:lnTo>
                  <a:lnTo>
                    <a:pt x="583232" y="1458516"/>
                  </a:lnTo>
                  <a:lnTo>
                    <a:pt x="593936" y="1468041"/>
                  </a:lnTo>
                  <a:lnTo>
                    <a:pt x="605432" y="1477169"/>
                  </a:lnTo>
                  <a:lnTo>
                    <a:pt x="617326" y="1485504"/>
                  </a:lnTo>
                  <a:lnTo>
                    <a:pt x="630012" y="1493441"/>
                  </a:lnTo>
                  <a:lnTo>
                    <a:pt x="642698" y="1500585"/>
                  </a:lnTo>
                  <a:lnTo>
                    <a:pt x="655781" y="1507729"/>
                  </a:lnTo>
                  <a:lnTo>
                    <a:pt x="669260" y="1513682"/>
                  </a:lnTo>
                  <a:lnTo>
                    <a:pt x="683136" y="1519238"/>
                  </a:lnTo>
                  <a:lnTo>
                    <a:pt x="697408" y="1524001"/>
                  </a:lnTo>
                  <a:lnTo>
                    <a:pt x="711680" y="1527969"/>
                  </a:lnTo>
                  <a:lnTo>
                    <a:pt x="726745" y="1531541"/>
                  </a:lnTo>
                  <a:lnTo>
                    <a:pt x="741810" y="1534319"/>
                  </a:lnTo>
                  <a:lnTo>
                    <a:pt x="756875" y="1536304"/>
                  </a:lnTo>
                  <a:lnTo>
                    <a:pt x="772732" y="1537494"/>
                  </a:lnTo>
                  <a:lnTo>
                    <a:pt x="788194" y="1537891"/>
                  </a:lnTo>
                  <a:lnTo>
                    <a:pt x="803655" y="1537494"/>
                  </a:lnTo>
                  <a:lnTo>
                    <a:pt x="819513" y="1536304"/>
                  </a:lnTo>
                  <a:lnTo>
                    <a:pt x="834578" y="1534319"/>
                  </a:lnTo>
                  <a:lnTo>
                    <a:pt x="849643" y="1531541"/>
                  </a:lnTo>
                  <a:lnTo>
                    <a:pt x="864708" y="1527969"/>
                  </a:lnTo>
                  <a:lnTo>
                    <a:pt x="878980" y="1524001"/>
                  </a:lnTo>
                  <a:lnTo>
                    <a:pt x="892855" y="1519238"/>
                  </a:lnTo>
                  <a:lnTo>
                    <a:pt x="907127" y="1513682"/>
                  </a:lnTo>
                  <a:lnTo>
                    <a:pt x="920606" y="1507729"/>
                  </a:lnTo>
                  <a:lnTo>
                    <a:pt x="933689" y="1500585"/>
                  </a:lnTo>
                  <a:lnTo>
                    <a:pt x="946772" y="1493441"/>
                  </a:lnTo>
                  <a:lnTo>
                    <a:pt x="958665" y="1485504"/>
                  </a:lnTo>
                  <a:lnTo>
                    <a:pt x="970559" y="1477169"/>
                  </a:lnTo>
                  <a:lnTo>
                    <a:pt x="982056" y="1468041"/>
                  </a:lnTo>
                  <a:lnTo>
                    <a:pt x="993552" y="1458516"/>
                  </a:lnTo>
                  <a:lnTo>
                    <a:pt x="1003860" y="1448197"/>
                  </a:lnTo>
                  <a:lnTo>
                    <a:pt x="1014168" y="1437879"/>
                  </a:lnTo>
                  <a:lnTo>
                    <a:pt x="1023682" y="1426766"/>
                  </a:lnTo>
                  <a:lnTo>
                    <a:pt x="1032404" y="1415257"/>
                  </a:lnTo>
                  <a:lnTo>
                    <a:pt x="1041522" y="1402954"/>
                  </a:lnTo>
                  <a:lnTo>
                    <a:pt x="1049055" y="1390650"/>
                  </a:lnTo>
                  <a:lnTo>
                    <a:pt x="1056587" y="1377950"/>
                  </a:lnTo>
                  <a:lnTo>
                    <a:pt x="1063327" y="1365250"/>
                  </a:lnTo>
                  <a:lnTo>
                    <a:pt x="1069273" y="1351360"/>
                  </a:lnTo>
                  <a:lnTo>
                    <a:pt x="1074824" y="1337469"/>
                  </a:lnTo>
                  <a:lnTo>
                    <a:pt x="1079581" y="1323579"/>
                  </a:lnTo>
                  <a:lnTo>
                    <a:pt x="1083942" y="1308894"/>
                  </a:lnTo>
                  <a:lnTo>
                    <a:pt x="1087510" y="1294210"/>
                  </a:lnTo>
                  <a:lnTo>
                    <a:pt x="1089889" y="1279129"/>
                  </a:lnTo>
                  <a:lnTo>
                    <a:pt x="1091871" y="1263650"/>
                  </a:lnTo>
                  <a:lnTo>
                    <a:pt x="1093060" y="1248172"/>
                  </a:lnTo>
                  <a:lnTo>
                    <a:pt x="1093457" y="1232694"/>
                  </a:lnTo>
                  <a:lnTo>
                    <a:pt x="1093060" y="1216819"/>
                  </a:lnTo>
                  <a:lnTo>
                    <a:pt x="1091871" y="1201341"/>
                  </a:lnTo>
                  <a:lnTo>
                    <a:pt x="1089889" y="1186260"/>
                  </a:lnTo>
                  <a:lnTo>
                    <a:pt x="1087510" y="1171178"/>
                  </a:lnTo>
                  <a:lnTo>
                    <a:pt x="1083942" y="1156494"/>
                  </a:lnTo>
                  <a:lnTo>
                    <a:pt x="1079581" y="1142207"/>
                  </a:lnTo>
                  <a:lnTo>
                    <a:pt x="1074824" y="1127522"/>
                  </a:lnTo>
                  <a:lnTo>
                    <a:pt x="1069273" y="1114028"/>
                  </a:lnTo>
                  <a:lnTo>
                    <a:pt x="1063327" y="1100535"/>
                  </a:lnTo>
                  <a:lnTo>
                    <a:pt x="1056587" y="1087438"/>
                  </a:lnTo>
                  <a:lnTo>
                    <a:pt x="1049055" y="1074341"/>
                  </a:lnTo>
                  <a:lnTo>
                    <a:pt x="1041522" y="1062038"/>
                  </a:lnTo>
                  <a:lnTo>
                    <a:pt x="1032404" y="1050132"/>
                  </a:lnTo>
                  <a:lnTo>
                    <a:pt x="1023682" y="1038622"/>
                  </a:lnTo>
                  <a:lnTo>
                    <a:pt x="1014168" y="1027510"/>
                  </a:lnTo>
                  <a:lnTo>
                    <a:pt x="1003860" y="1016794"/>
                  </a:lnTo>
                  <a:lnTo>
                    <a:pt x="993552" y="1006872"/>
                  </a:lnTo>
                  <a:lnTo>
                    <a:pt x="982056" y="997347"/>
                  </a:lnTo>
                  <a:lnTo>
                    <a:pt x="970559" y="988219"/>
                  </a:lnTo>
                  <a:lnTo>
                    <a:pt x="958665" y="979488"/>
                  </a:lnTo>
                  <a:lnTo>
                    <a:pt x="946772" y="971947"/>
                  </a:lnTo>
                  <a:lnTo>
                    <a:pt x="933689" y="964406"/>
                  </a:lnTo>
                  <a:lnTo>
                    <a:pt x="920606" y="957660"/>
                  </a:lnTo>
                  <a:lnTo>
                    <a:pt x="907127" y="951706"/>
                  </a:lnTo>
                  <a:lnTo>
                    <a:pt x="892855" y="945753"/>
                  </a:lnTo>
                  <a:lnTo>
                    <a:pt x="878980" y="940991"/>
                  </a:lnTo>
                  <a:lnTo>
                    <a:pt x="864708" y="937022"/>
                  </a:lnTo>
                  <a:lnTo>
                    <a:pt x="849643" y="933847"/>
                  </a:lnTo>
                  <a:lnTo>
                    <a:pt x="834578" y="931069"/>
                  </a:lnTo>
                  <a:lnTo>
                    <a:pt x="819513" y="929085"/>
                  </a:lnTo>
                  <a:lnTo>
                    <a:pt x="803655" y="927894"/>
                  </a:lnTo>
                  <a:lnTo>
                    <a:pt x="788194" y="927497"/>
                  </a:lnTo>
                  <a:close/>
                  <a:moveTo>
                    <a:pt x="788194" y="866775"/>
                  </a:moveTo>
                  <a:lnTo>
                    <a:pt x="806827" y="867569"/>
                  </a:lnTo>
                  <a:lnTo>
                    <a:pt x="825460" y="868760"/>
                  </a:lnTo>
                  <a:lnTo>
                    <a:pt x="843696" y="871141"/>
                  </a:lnTo>
                  <a:lnTo>
                    <a:pt x="861933" y="874316"/>
                  </a:lnTo>
                  <a:lnTo>
                    <a:pt x="879773" y="878285"/>
                  </a:lnTo>
                  <a:lnTo>
                    <a:pt x="896820" y="883444"/>
                  </a:lnTo>
                  <a:lnTo>
                    <a:pt x="913867" y="889000"/>
                  </a:lnTo>
                  <a:lnTo>
                    <a:pt x="930518" y="895350"/>
                  </a:lnTo>
                  <a:lnTo>
                    <a:pt x="947168" y="903288"/>
                  </a:lnTo>
                  <a:lnTo>
                    <a:pt x="962630" y="911225"/>
                  </a:lnTo>
                  <a:lnTo>
                    <a:pt x="977695" y="919956"/>
                  </a:lnTo>
                  <a:lnTo>
                    <a:pt x="992760" y="929481"/>
                  </a:lnTo>
                  <a:lnTo>
                    <a:pt x="1007032" y="939403"/>
                  </a:lnTo>
                  <a:lnTo>
                    <a:pt x="1020907" y="950516"/>
                  </a:lnTo>
                  <a:lnTo>
                    <a:pt x="1033990" y="962025"/>
                  </a:lnTo>
                  <a:lnTo>
                    <a:pt x="1047073" y="973931"/>
                  </a:lnTo>
                  <a:lnTo>
                    <a:pt x="1058966" y="986631"/>
                  </a:lnTo>
                  <a:lnTo>
                    <a:pt x="1070463" y="1000125"/>
                  </a:lnTo>
                  <a:lnTo>
                    <a:pt x="1081167" y="1014016"/>
                  </a:lnTo>
                  <a:lnTo>
                    <a:pt x="1091871" y="1027906"/>
                  </a:lnTo>
                  <a:lnTo>
                    <a:pt x="1100989" y="1042988"/>
                  </a:lnTo>
                  <a:lnTo>
                    <a:pt x="1109711" y="1058466"/>
                  </a:lnTo>
                  <a:lnTo>
                    <a:pt x="1118036" y="1073944"/>
                  </a:lnTo>
                  <a:lnTo>
                    <a:pt x="1125172" y="1090613"/>
                  </a:lnTo>
                  <a:lnTo>
                    <a:pt x="1131912" y="1106885"/>
                  </a:lnTo>
                  <a:lnTo>
                    <a:pt x="1137859" y="1123950"/>
                  </a:lnTo>
                  <a:lnTo>
                    <a:pt x="1142616" y="1141413"/>
                  </a:lnTo>
                  <a:lnTo>
                    <a:pt x="1146580" y="1158875"/>
                  </a:lnTo>
                  <a:lnTo>
                    <a:pt x="1149752" y="1176735"/>
                  </a:lnTo>
                  <a:lnTo>
                    <a:pt x="1152131" y="1195388"/>
                  </a:lnTo>
                  <a:lnTo>
                    <a:pt x="1153716" y="1213644"/>
                  </a:lnTo>
                  <a:lnTo>
                    <a:pt x="1154113" y="1232694"/>
                  </a:lnTo>
                  <a:lnTo>
                    <a:pt x="1153716" y="1251347"/>
                  </a:lnTo>
                  <a:lnTo>
                    <a:pt x="1152131" y="1270000"/>
                  </a:lnTo>
                  <a:lnTo>
                    <a:pt x="1149752" y="1288257"/>
                  </a:lnTo>
                  <a:lnTo>
                    <a:pt x="1146580" y="1306116"/>
                  </a:lnTo>
                  <a:lnTo>
                    <a:pt x="1142616" y="1324372"/>
                  </a:lnTo>
                  <a:lnTo>
                    <a:pt x="1137859" y="1341438"/>
                  </a:lnTo>
                  <a:lnTo>
                    <a:pt x="1131912" y="1358107"/>
                  </a:lnTo>
                  <a:lnTo>
                    <a:pt x="1125172" y="1375172"/>
                  </a:lnTo>
                  <a:lnTo>
                    <a:pt x="1118036" y="1391047"/>
                  </a:lnTo>
                  <a:lnTo>
                    <a:pt x="1109711" y="1406922"/>
                  </a:lnTo>
                  <a:lnTo>
                    <a:pt x="1100989" y="1422401"/>
                  </a:lnTo>
                  <a:lnTo>
                    <a:pt x="1091871" y="1437085"/>
                  </a:lnTo>
                  <a:lnTo>
                    <a:pt x="1081167" y="1451372"/>
                  </a:lnTo>
                  <a:lnTo>
                    <a:pt x="1070463" y="1465660"/>
                  </a:lnTo>
                  <a:lnTo>
                    <a:pt x="1058966" y="1478757"/>
                  </a:lnTo>
                  <a:lnTo>
                    <a:pt x="1047073" y="1491060"/>
                  </a:lnTo>
                  <a:lnTo>
                    <a:pt x="1033990" y="1503760"/>
                  </a:lnTo>
                  <a:lnTo>
                    <a:pt x="1020907" y="1514872"/>
                  </a:lnTo>
                  <a:lnTo>
                    <a:pt x="1007032" y="1525588"/>
                  </a:lnTo>
                  <a:lnTo>
                    <a:pt x="992760" y="1535907"/>
                  </a:lnTo>
                  <a:lnTo>
                    <a:pt x="977695" y="1545432"/>
                  </a:lnTo>
                  <a:lnTo>
                    <a:pt x="962630" y="1554560"/>
                  </a:lnTo>
                  <a:lnTo>
                    <a:pt x="947168" y="1562498"/>
                  </a:lnTo>
                  <a:lnTo>
                    <a:pt x="930518" y="1569641"/>
                  </a:lnTo>
                  <a:lnTo>
                    <a:pt x="913867" y="1576388"/>
                  </a:lnTo>
                  <a:lnTo>
                    <a:pt x="896820" y="1581944"/>
                  </a:lnTo>
                  <a:lnTo>
                    <a:pt x="879773" y="1586707"/>
                  </a:lnTo>
                  <a:lnTo>
                    <a:pt x="861933" y="1590676"/>
                  </a:lnTo>
                  <a:lnTo>
                    <a:pt x="843696" y="1594248"/>
                  </a:lnTo>
                  <a:lnTo>
                    <a:pt x="825460" y="1596629"/>
                  </a:lnTo>
                  <a:lnTo>
                    <a:pt x="806827" y="1598216"/>
                  </a:lnTo>
                  <a:lnTo>
                    <a:pt x="788194" y="1598613"/>
                  </a:lnTo>
                  <a:lnTo>
                    <a:pt x="769561" y="1598216"/>
                  </a:lnTo>
                  <a:lnTo>
                    <a:pt x="750531" y="1596629"/>
                  </a:lnTo>
                  <a:lnTo>
                    <a:pt x="732295" y="1594248"/>
                  </a:lnTo>
                  <a:lnTo>
                    <a:pt x="714058" y="1590676"/>
                  </a:lnTo>
                  <a:lnTo>
                    <a:pt x="696615" y="1586707"/>
                  </a:lnTo>
                  <a:lnTo>
                    <a:pt x="679568" y="1581944"/>
                  </a:lnTo>
                  <a:lnTo>
                    <a:pt x="662124" y="1576388"/>
                  </a:lnTo>
                  <a:lnTo>
                    <a:pt x="645870" y="1569641"/>
                  </a:lnTo>
                  <a:lnTo>
                    <a:pt x="629616" y="1562498"/>
                  </a:lnTo>
                  <a:lnTo>
                    <a:pt x="613758" y="1554560"/>
                  </a:lnTo>
                  <a:lnTo>
                    <a:pt x="598296" y="1545432"/>
                  </a:lnTo>
                  <a:lnTo>
                    <a:pt x="583628" y="1535907"/>
                  </a:lnTo>
                  <a:lnTo>
                    <a:pt x="568960" y="1525588"/>
                  </a:lnTo>
                  <a:lnTo>
                    <a:pt x="555480" y="1514872"/>
                  </a:lnTo>
                  <a:lnTo>
                    <a:pt x="542398" y="1503760"/>
                  </a:lnTo>
                  <a:lnTo>
                    <a:pt x="529315" y="1491060"/>
                  </a:lnTo>
                  <a:lnTo>
                    <a:pt x="517025" y="1478757"/>
                  </a:lnTo>
                  <a:lnTo>
                    <a:pt x="505925" y="1465660"/>
                  </a:lnTo>
                  <a:lnTo>
                    <a:pt x="494824" y="1451372"/>
                  </a:lnTo>
                  <a:lnTo>
                    <a:pt x="484517" y="1437085"/>
                  </a:lnTo>
                  <a:lnTo>
                    <a:pt x="475002" y="1422401"/>
                  </a:lnTo>
                  <a:lnTo>
                    <a:pt x="466280" y="1406922"/>
                  </a:lnTo>
                  <a:lnTo>
                    <a:pt x="458351" y="1391047"/>
                  </a:lnTo>
                  <a:lnTo>
                    <a:pt x="451215" y="1375172"/>
                  </a:lnTo>
                  <a:lnTo>
                    <a:pt x="444476" y="1358107"/>
                  </a:lnTo>
                  <a:lnTo>
                    <a:pt x="438529" y="1341438"/>
                  </a:lnTo>
                  <a:lnTo>
                    <a:pt x="433375" y="1324372"/>
                  </a:lnTo>
                  <a:lnTo>
                    <a:pt x="429411" y="1306116"/>
                  </a:lnTo>
                  <a:lnTo>
                    <a:pt x="426239" y="1288257"/>
                  </a:lnTo>
                  <a:lnTo>
                    <a:pt x="423861" y="1270000"/>
                  </a:lnTo>
                  <a:lnTo>
                    <a:pt x="422671" y="1251347"/>
                  </a:lnTo>
                  <a:lnTo>
                    <a:pt x="422275" y="1232694"/>
                  </a:lnTo>
                  <a:lnTo>
                    <a:pt x="422671" y="1213644"/>
                  </a:lnTo>
                  <a:lnTo>
                    <a:pt x="423861" y="1195388"/>
                  </a:lnTo>
                  <a:lnTo>
                    <a:pt x="426239" y="1176735"/>
                  </a:lnTo>
                  <a:lnTo>
                    <a:pt x="429411" y="1158875"/>
                  </a:lnTo>
                  <a:lnTo>
                    <a:pt x="433375" y="1141413"/>
                  </a:lnTo>
                  <a:lnTo>
                    <a:pt x="438529" y="1123950"/>
                  </a:lnTo>
                  <a:lnTo>
                    <a:pt x="444476" y="1106885"/>
                  </a:lnTo>
                  <a:lnTo>
                    <a:pt x="451215" y="1090613"/>
                  </a:lnTo>
                  <a:lnTo>
                    <a:pt x="458351" y="1073944"/>
                  </a:lnTo>
                  <a:lnTo>
                    <a:pt x="466280" y="1058466"/>
                  </a:lnTo>
                  <a:lnTo>
                    <a:pt x="475002" y="1042988"/>
                  </a:lnTo>
                  <a:lnTo>
                    <a:pt x="484517" y="1027906"/>
                  </a:lnTo>
                  <a:lnTo>
                    <a:pt x="494824" y="1014016"/>
                  </a:lnTo>
                  <a:lnTo>
                    <a:pt x="505925" y="1000125"/>
                  </a:lnTo>
                  <a:lnTo>
                    <a:pt x="517025" y="986631"/>
                  </a:lnTo>
                  <a:lnTo>
                    <a:pt x="529315" y="973931"/>
                  </a:lnTo>
                  <a:lnTo>
                    <a:pt x="542398" y="962025"/>
                  </a:lnTo>
                  <a:lnTo>
                    <a:pt x="555480" y="950516"/>
                  </a:lnTo>
                  <a:lnTo>
                    <a:pt x="568960" y="939403"/>
                  </a:lnTo>
                  <a:lnTo>
                    <a:pt x="583628" y="929481"/>
                  </a:lnTo>
                  <a:lnTo>
                    <a:pt x="598296" y="919956"/>
                  </a:lnTo>
                  <a:lnTo>
                    <a:pt x="613758" y="911225"/>
                  </a:lnTo>
                  <a:lnTo>
                    <a:pt x="629616" y="903288"/>
                  </a:lnTo>
                  <a:lnTo>
                    <a:pt x="645870" y="895350"/>
                  </a:lnTo>
                  <a:lnTo>
                    <a:pt x="662124" y="889000"/>
                  </a:lnTo>
                  <a:lnTo>
                    <a:pt x="679568" y="883444"/>
                  </a:lnTo>
                  <a:lnTo>
                    <a:pt x="696615" y="878285"/>
                  </a:lnTo>
                  <a:lnTo>
                    <a:pt x="714058" y="874316"/>
                  </a:lnTo>
                  <a:lnTo>
                    <a:pt x="732295" y="871141"/>
                  </a:lnTo>
                  <a:lnTo>
                    <a:pt x="750531" y="868760"/>
                  </a:lnTo>
                  <a:lnTo>
                    <a:pt x="769561" y="867569"/>
                  </a:lnTo>
                  <a:lnTo>
                    <a:pt x="788194" y="866775"/>
                  </a:lnTo>
                  <a:close/>
                  <a:moveTo>
                    <a:pt x="781447" y="832045"/>
                  </a:moveTo>
                  <a:lnTo>
                    <a:pt x="771525" y="832443"/>
                  </a:lnTo>
                  <a:lnTo>
                    <a:pt x="761603" y="832840"/>
                  </a:lnTo>
                  <a:lnTo>
                    <a:pt x="751284" y="833634"/>
                  </a:lnTo>
                  <a:lnTo>
                    <a:pt x="741363" y="834428"/>
                  </a:lnTo>
                  <a:lnTo>
                    <a:pt x="731838" y="836016"/>
                  </a:lnTo>
                  <a:lnTo>
                    <a:pt x="721916" y="837207"/>
                  </a:lnTo>
                  <a:lnTo>
                    <a:pt x="711994" y="839193"/>
                  </a:lnTo>
                  <a:lnTo>
                    <a:pt x="702469" y="841178"/>
                  </a:lnTo>
                  <a:lnTo>
                    <a:pt x="692944" y="843164"/>
                  </a:lnTo>
                  <a:lnTo>
                    <a:pt x="683419" y="845546"/>
                  </a:lnTo>
                  <a:lnTo>
                    <a:pt x="674291" y="848326"/>
                  </a:lnTo>
                  <a:lnTo>
                    <a:pt x="655637" y="854282"/>
                  </a:lnTo>
                  <a:lnTo>
                    <a:pt x="637381" y="861429"/>
                  </a:lnTo>
                  <a:lnTo>
                    <a:pt x="619522" y="868973"/>
                  </a:lnTo>
                  <a:lnTo>
                    <a:pt x="602456" y="877709"/>
                  </a:lnTo>
                  <a:lnTo>
                    <a:pt x="585787" y="886842"/>
                  </a:lnTo>
                  <a:lnTo>
                    <a:pt x="569119" y="896769"/>
                  </a:lnTo>
                  <a:lnTo>
                    <a:pt x="553641" y="908284"/>
                  </a:lnTo>
                  <a:lnTo>
                    <a:pt x="538162" y="919799"/>
                  </a:lnTo>
                  <a:lnTo>
                    <a:pt x="523478" y="931711"/>
                  </a:lnTo>
                  <a:lnTo>
                    <a:pt x="509587" y="944815"/>
                  </a:lnTo>
                  <a:lnTo>
                    <a:pt x="496094" y="958712"/>
                  </a:lnTo>
                  <a:lnTo>
                    <a:pt x="482997" y="973007"/>
                  </a:lnTo>
                  <a:lnTo>
                    <a:pt x="470694" y="987699"/>
                  </a:lnTo>
                  <a:lnTo>
                    <a:pt x="459581" y="1003582"/>
                  </a:lnTo>
                  <a:lnTo>
                    <a:pt x="448866" y="1019465"/>
                  </a:lnTo>
                  <a:lnTo>
                    <a:pt x="438547" y="1036142"/>
                  </a:lnTo>
                  <a:lnTo>
                    <a:pt x="434181" y="1045275"/>
                  </a:lnTo>
                  <a:lnTo>
                    <a:pt x="429816" y="1053613"/>
                  </a:lnTo>
                  <a:lnTo>
                    <a:pt x="425450" y="1062349"/>
                  </a:lnTo>
                  <a:lnTo>
                    <a:pt x="421481" y="1071482"/>
                  </a:lnTo>
                  <a:lnTo>
                    <a:pt x="417512" y="1080217"/>
                  </a:lnTo>
                  <a:lnTo>
                    <a:pt x="413941" y="1089747"/>
                  </a:lnTo>
                  <a:lnTo>
                    <a:pt x="410766" y="1098880"/>
                  </a:lnTo>
                  <a:lnTo>
                    <a:pt x="407591" y="1108410"/>
                  </a:lnTo>
                  <a:lnTo>
                    <a:pt x="404416" y="1117940"/>
                  </a:lnTo>
                  <a:lnTo>
                    <a:pt x="402034" y="1127469"/>
                  </a:lnTo>
                  <a:lnTo>
                    <a:pt x="399256" y="1137396"/>
                  </a:lnTo>
                  <a:lnTo>
                    <a:pt x="397272" y="1147323"/>
                  </a:lnTo>
                  <a:lnTo>
                    <a:pt x="395287" y="1157250"/>
                  </a:lnTo>
                  <a:lnTo>
                    <a:pt x="392906" y="1167177"/>
                  </a:lnTo>
                  <a:lnTo>
                    <a:pt x="391319" y="1177104"/>
                  </a:lnTo>
                  <a:lnTo>
                    <a:pt x="390128" y="1187825"/>
                  </a:lnTo>
                  <a:lnTo>
                    <a:pt x="389334" y="1197752"/>
                  </a:lnTo>
                  <a:lnTo>
                    <a:pt x="388541" y="1208076"/>
                  </a:lnTo>
                  <a:lnTo>
                    <a:pt x="388144" y="1218003"/>
                  </a:lnTo>
                  <a:lnTo>
                    <a:pt x="387747" y="1228724"/>
                  </a:lnTo>
                  <a:lnTo>
                    <a:pt x="387747" y="1238650"/>
                  </a:lnTo>
                  <a:lnTo>
                    <a:pt x="388144" y="1248577"/>
                  </a:lnTo>
                  <a:lnTo>
                    <a:pt x="388541" y="1258504"/>
                  </a:lnTo>
                  <a:lnTo>
                    <a:pt x="389334" y="1268431"/>
                  </a:lnTo>
                  <a:lnTo>
                    <a:pt x="390525" y="1278755"/>
                  </a:lnTo>
                  <a:lnTo>
                    <a:pt x="391716" y="1288285"/>
                  </a:lnTo>
                  <a:lnTo>
                    <a:pt x="393303" y="1297815"/>
                  </a:lnTo>
                  <a:lnTo>
                    <a:pt x="395287" y="1307742"/>
                  </a:lnTo>
                  <a:lnTo>
                    <a:pt x="397272" y="1317668"/>
                  </a:lnTo>
                  <a:lnTo>
                    <a:pt x="399653" y="1326801"/>
                  </a:lnTo>
                  <a:lnTo>
                    <a:pt x="402034" y="1336331"/>
                  </a:lnTo>
                  <a:lnTo>
                    <a:pt x="404416" y="1345464"/>
                  </a:lnTo>
                  <a:lnTo>
                    <a:pt x="410369" y="1364523"/>
                  </a:lnTo>
                  <a:lnTo>
                    <a:pt x="417512" y="1382392"/>
                  </a:lnTo>
                  <a:lnTo>
                    <a:pt x="425053" y="1399863"/>
                  </a:lnTo>
                  <a:lnTo>
                    <a:pt x="433387" y="1417334"/>
                  </a:lnTo>
                  <a:lnTo>
                    <a:pt x="443309" y="1434011"/>
                  </a:lnTo>
                  <a:lnTo>
                    <a:pt x="453231" y="1450291"/>
                  </a:lnTo>
                  <a:lnTo>
                    <a:pt x="463947" y="1466174"/>
                  </a:lnTo>
                  <a:lnTo>
                    <a:pt x="475456" y="1481660"/>
                  </a:lnTo>
                  <a:lnTo>
                    <a:pt x="488156" y="1495955"/>
                  </a:lnTo>
                  <a:lnTo>
                    <a:pt x="501253" y="1510250"/>
                  </a:lnTo>
                  <a:lnTo>
                    <a:pt x="514747" y="1523750"/>
                  </a:lnTo>
                  <a:lnTo>
                    <a:pt x="529034" y="1536457"/>
                  </a:lnTo>
                  <a:lnTo>
                    <a:pt x="544116" y="1548766"/>
                  </a:lnTo>
                  <a:lnTo>
                    <a:pt x="559594" y="1560281"/>
                  </a:lnTo>
                  <a:lnTo>
                    <a:pt x="575469" y="1571002"/>
                  </a:lnTo>
                  <a:lnTo>
                    <a:pt x="592534" y="1580532"/>
                  </a:lnTo>
                  <a:lnTo>
                    <a:pt x="601266" y="1585297"/>
                  </a:lnTo>
                  <a:lnTo>
                    <a:pt x="609600" y="1589665"/>
                  </a:lnTo>
                  <a:lnTo>
                    <a:pt x="618331" y="1594430"/>
                  </a:lnTo>
                  <a:lnTo>
                    <a:pt x="627856" y="1598401"/>
                  </a:lnTo>
                  <a:lnTo>
                    <a:pt x="636587" y="1601974"/>
                  </a:lnTo>
                  <a:lnTo>
                    <a:pt x="645716" y="1605548"/>
                  </a:lnTo>
                  <a:lnTo>
                    <a:pt x="655241" y="1609122"/>
                  </a:lnTo>
                  <a:lnTo>
                    <a:pt x="664369" y="1612298"/>
                  </a:lnTo>
                  <a:lnTo>
                    <a:pt x="674291" y="1615078"/>
                  </a:lnTo>
                  <a:lnTo>
                    <a:pt x="683816" y="1617857"/>
                  </a:lnTo>
                  <a:lnTo>
                    <a:pt x="693738" y="1620240"/>
                  </a:lnTo>
                  <a:lnTo>
                    <a:pt x="703263" y="1622622"/>
                  </a:lnTo>
                  <a:lnTo>
                    <a:pt x="713184" y="1624607"/>
                  </a:lnTo>
                  <a:lnTo>
                    <a:pt x="723503" y="1626196"/>
                  </a:lnTo>
                  <a:lnTo>
                    <a:pt x="733822" y="1627784"/>
                  </a:lnTo>
                  <a:lnTo>
                    <a:pt x="743744" y="1628975"/>
                  </a:lnTo>
                  <a:lnTo>
                    <a:pt x="754063" y="1630167"/>
                  </a:lnTo>
                  <a:lnTo>
                    <a:pt x="764778" y="1630961"/>
                  </a:lnTo>
                  <a:lnTo>
                    <a:pt x="774700" y="1631358"/>
                  </a:lnTo>
                  <a:lnTo>
                    <a:pt x="784622" y="1631755"/>
                  </a:lnTo>
                  <a:lnTo>
                    <a:pt x="794941" y="1631755"/>
                  </a:lnTo>
                  <a:lnTo>
                    <a:pt x="804863" y="1631358"/>
                  </a:lnTo>
                  <a:lnTo>
                    <a:pt x="815181" y="1630564"/>
                  </a:lnTo>
                  <a:lnTo>
                    <a:pt x="825103" y="1630167"/>
                  </a:lnTo>
                  <a:lnTo>
                    <a:pt x="834628" y="1628975"/>
                  </a:lnTo>
                  <a:lnTo>
                    <a:pt x="844550" y="1627784"/>
                  </a:lnTo>
                  <a:lnTo>
                    <a:pt x="854472" y="1626196"/>
                  </a:lnTo>
                  <a:lnTo>
                    <a:pt x="864394" y="1624607"/>
                  </a:lnTo>
                  <a:lnTo>
                    <a:pt x="873919" y="1622622"/>
                  </a:lnTo>
                  <a:lnTo>
                    <a:pt x="883444" y="1620240"/>
                  </a:lnTo>
                  <a:lnTo>
                    <a:pt x="892572" y="1617857"/>
                  </a:lnTo>
                  <a:lnTo>
                    <a:pt x="902494" y="1615078"/>
                  </a:lnTo>
                  <a:lnTo>
                    <a:pt x="920750" y="1609122"/>
                  </a:lnTo>
                  <a:lnTo>
                    <a:pt x="938609" y="1602371"/>
                  </a:lnTo>
                  <a:lnTo>
                    <a:pt x="956469" y="1594827"/>
                  </a:lnTo>
                  <a:lnTo>
                    <a:pt x="973931" y="1586091"/>
                  </a:lnTo>
                  <a:lnTo>
                    <a:pt x="990600" y="1576561"/>
                  </a:lnTo>
                  <a:lnTo>
                    <a:pt x="1006872" y="1566635"/>
                  </a:lnTo>
                  <a:lnTo>
                    <a:pt x="1022747" y="1555914"/>
                  </a:lnTo>
                  <a:lnTo>
                    <a:pt x="1038225" y="1544001"/>
                  </a:lnTo>
                  <a:lnTo>
                    <a:pt x="1052910" y="1531692"/>
                  </a:lnTo>
                  <a:lnTo>
                    <a:pt x="1066800" y="1518588"/>
                  </a:lnTo>
                  <a:lnTo>
                    <a:pt x="1080294" y="1505088"/>
                  </a:lnTo>
                  <a:lnTo>
                    <a:pt x="1093391" y="1490396"/>
                  </a:lnTo>
                  <a:lnTo>
                    <a:pt x="1105297" y="1475704"/>
                  </a:lnTo>
                  <a:lnTo>
                    <a:pt x="1116806" y="1460218"/>
                  </a:lnTo>
                  <a:lnTo>
                    <a:pt x="1127125" y="1443938"/>
                  </a:lnTo>
                  <a:lnTo>
                    <a:pt x="1137444" y="1427261"/>
                  </a:lnTo>
                  <a:lnTo>
                    <a:pt x="1142206" y="1418923"/>
                  </a:lnTo>
                  <a:lnTo>
                    <a:pt x="1146572" y="1410187"/>
                  </a:lnTo>
                  <a:lnTo>
                    <a:pt x="1150938" y="1401054"/>
                  </a:lnTo>
                  <a:lnTo>
                    <a:pt x="1154906" y="1392319"/>
                  </a:lnTo>
                  <a:lnTo>
                    <a:pt x="1158478" y="1383186"/>
                  </a:lnTo>
                  <a:lnTo>
                    <a:pt x="1162050" y="1374053"/>
                  </a:lnTo>
                  <a:lnTo>
                    <a:pt x="1165622" y="1364920"/>
                  </a:lnTo>
                  <a:lnTo>
                    <a:pt x="1168797" y="1354993"/>
                  </a:lnTo>
                  <a:lnTo>
                    <a:pt x="1171575" y="1345861"/>
                  </a:lnTo>
                  <a:lnTo>
                    <a:pt x="1174353" y="1335934"/>
                  </a:lnTo>
                  <a:lnTo>
                    <a:pt x="1177131" y="1326404"/>
                  </a:lnTo>
                  <a:lnTo>
                    <a:pt x="1179513" y="1316874"/>
                  </a:lnTo>
                  <a:lnTo>
                    <a:pt x="1181497" y="1306550"/>
                  </a:lnTo>
                  <a:lnTo>
                    <a:pt x="1183085" y="1296623"/>
                  </a:lnTo>
                  <a:lnTo>
                    <a:pt x="1184672" y="1286299"/>
                  </a:lnTo>
                  <a:lnTo>
                    <a:pt x="1185863" y="1276373"/>
                  </a:lnTo>
                  <a:lnTo>
                    <a:pt x="1187053" y="1265652"/>
                  </a:lnTo>
                  <a:lnTo>
                    <a:pt x="1187847" y="1255328"/>
                  </a:lnTo>
                  <a:lnTo>
                    <a:pt x="1188244" y="1245401"/>
                  </a:lnTo>
                  <a:lnTo>
                    <a:pt x="1188641" y="1235474"/>
                  </a:lnTo>
                  <a:lnTo>
                    <a:pt x="1188641" y="1225150"/>
                  </a:lnTo>
                  <a:lnTo>
                    <a:pt x="1188244" y="1214826"/>
                  </a:lnTo>
                  <a:lnTo>
                    <a:pt x="1187847" y="1204899"/>
                  </a:lnTo>
                  <a:lnTo>
                    <a:pt x="1187053" y="1194972"/>
                  </a:lnTo>
                  <a:lnTo>
                    <a:pt x="1185863" y="1185442"/>
                  </a:lnTo>
                  <a:lnTo>
                    <a:pt x="1184672" y="1175118"/>
                  </a:lnTo>
                  <a:lnTo>
                    <a:pt x="1183085" y="1165589"/>
                  </a:lnTo>
                  <a:lnTo>
                    <a:pt x="1181497" y="1156059"/>
                  </a:lnTo>
                  <a:lnTo>
                    <a:pt x="1179513" y="1146529"/>
                  </a:lnTo>
                  <a:lnTo>
                    <a:pt x="1177131" y="1136999"/>
                  </a:lnTo>
                  <a:lnTo>
                    <a:pt x="1174353" y="1127072"/>
                  </a:lnTo>
                  <a:lnTo>
                    <a:pt x="1171575" y="1117940"/>
                  </a:lnTo>
                  <a:lnTo>
                    <a:pt x="1165622" y="1099674"/>
                  </a:lnTo>
                  <a:lnTo>
                    <a:pt x="1158875" y="1081012"/>
                  </a:lnTo>
                  <a:lnTo>
                    <a:pt x="1151335" y="1063540"/>
                  </a:lnTo>
                  <a:lnTo>
                    <a:pt x="1143000" y="1046466"/>
                  </a:lnTo>
                  <a:lnTo>
                    <a:pt x="1133475" y="1029392"/>
                  </a:lnTo>
                  <a:lnTo>
                    <a:pt x="1123156" y="1013112"/>
                  </a:lnTo>
                  <a:lnTo>
                    <a:pt x="1112441" y="997626"/>
                  </a:lnTo>
                  <a:lnTo>
                    <a:pt x="1100931" y="982140"/>
                  </a:lnTo>
                  <a:lnTo>
                    <a:pt x="1088628" y="967448"/>
                  </a:lnTo>
                  <a:lnTo>
                    <a:pt x="1075135" y="953550"/>
                  </a:lnTo>
                  <a:lnTo>
                    <a:pt x="1061641" y="939653"/>
                  </a:lnTo>
                  <a:lnTo>
                    <a:pt x="1047353" y="926946"/>
                  </a:lnTo>
                  <a:lnTo>
                    <a:pt x="1032272" y="915034"/>
                  </a:lnTo>
                  <a:lnTo>
                    <a:pt x="1016794" y="903519"/>
                  </a:lnTo>
                  <a:lnTo>
                    <a:pt x="1000522" y="892798"/>
                  </a:lnTo>
                  <a:lnTo>
                    <a:pt x="983456" y="882871"/>
                  </a:lnTo>
                  <a:lnTo>
                    <a:pt x="975122" y="878106"/>
                  </a:lnTo>
                  <a:lnTo>
                    <a:pt x="966391" y="873738"/>
                  </a:lnTo>
                  <a:lnTo>
                    <a:pt x="957659" y="869371"/>
                  </a:lnTo>
                  <a:lnTo>
                    <a:pt x="948928" y="865400"/>
                  </a:lnTo>
                  <a:lnTo>
                    <a:pt x="939403" y="861826"/>
                  </a:lnTo>
                  <a:lnTo>
                    <a:pt x="930275" y="858252"/>
                  </a:lnTo>
                  <a:lnTo>
                    <a:pt x="921147" y="854282"/>
                  </a:lnTo>
                  <a:lnTo>
                    <a:pt x="911622" y="851105"/>
                  </a:lnTo>
                  <a:lnTo>
                    <a:pt x="902494" y="848326"/>
                  </a:lnTo>
                  <a:lnTo>
                    <a:pt x="892175" y="845546"/>
                  </a:lnTo>
                  <a:lnTo>
                    <a:pt x="882650" y="843164"/>
                  </a:lnTo>
                  <a:lnTo>
                    <a:pt x="872728" y="840781"/>
                  </a:lnTo>
                  <a:lnTo>
                    <a:pt x="863203" y="838796"/>
                  </a:lnTo>
                  <a:lnTo>
                    <a:pt x="852488" y="837207"/>
                  </a:lnTo>
                  <a:lnTo>
                    <a:pt x="842566" y="835619"/>
                  </a:lnTo>
                  <a:lnTo>
                    <a:pt x="832247" y="834428"/>
                  </a:lnTo>
                  <a:lnTo>
                    <a:pt x="822325" y="833237"/>
                  </a:lnTo>
                  <a:lnTo>
                    <a:pt x="812006" y="832840"/>
                  </a:lnTo>
                  <a:lnTo>
                    <a:pt x="801688" y="832045"/>
                  </a:lnTo>
                  <a:lnTo>
                    <a:pt x="791369" y="832045"/>
                  </a:lnTo>
                  <a:lnTo>
                    <a:pt x="781447" y="832045"/>
                  </a:lnTo>
                  <a:close/>
                  <a:moveTo>
                    <a:pt x="802481" y="444500"/>
                  </a:moveTo>
                  <a:lnTo>
                    <a:pt x="823913" y="445294"/>
                  </a:lnTo>
                  <a:lnTo>
                    <a:pt x="844947" y="446486"/>
                  </a:lnTo>
                  <a:lnTo>
                    <a:pt x="866775" y="448471"/>
                  </a:lnTo>
                  <a:lnTo>
                    <a:pt x="887413" y="450853"/>
                  </a:lnTo>
                  <a:lnTo>
                    <a:pt x="908844" y="453633"/>
                  </a:lnTo>
                  <a:lnTo>
                    <a:pt x="929878" y="457207"/>
                  </a:lnTo>
                  <a:lnTo>
                    <a:pt x="950913" y="461177"/>
                  </a:lnTo>
                  <a:lnTo>
                    <a:pt x="971550" y="465545"/>
                  </a:lnTo>
                  <a:lnTo>
                    <a:pt x="977106" y="467530"/>
                  </a:lnTo>
                  <a:lnTo>
                    <a:pt x="981869" y="470310"/>
                  </a:lnTo>
                  <a:lnTo>
                    <a:pt x="985838" y="473487"/>
                  </a:lnTo>
                  <a:lnTo>
                    <a:pt x="989013" y="477060"/>
                  </a:lnTo>
                  <a:lnTo>
                    <a:pt x="991791" y="481428"/>
                  </a:lnTo>
                  <a:lnTo>
                    <a:pt x="992981" y="483413"/>
                  </a:lnTo>
                  <a:lnTo>
                    <a:pt x="993378" y="485796"/>
                  </a:lnTo>
                  <a:lnTo>
                    <a:pt x="993775" y="488575"/>
                  </a:lnTo>
                  <a:lnTo>
                    <a:pt x="993775" y="490561"/>
                  </a:lnTo>
                  <a:lnTo>
                    <a:pt x="993775" y="492943"/>
                  </a:lnTo>
                  <a:lnTo>
                    <a:pt x="993378" y="495326"/>
                  </a:lnTo>
                  <a:lnTo>
                    <a:pt x="989409" y="520341"/>
                  </a:lnTo>
                  <a:lnTo>
                    <a:pt x="985838" y="546151"/>
                  </a:lnTo>
                  <a:lnTo>
                    <a:pt x="978297" y="596580"/>
                  </a:lnTo>
                  <a:lnTo>
                    <a:pt x="977503" y="600948"/>
                  </a:lnTo>
                  <a:lnTo>
                    <a:pt x="977106" y="605316"/>
                  </a:lnTo>
                  <a:lnTo>
                    <a:pt x="977900" y="609683"/>
                  </a:lnTo>
                  <a:lnTo>
                    <a:pt x="979488" y="613654"/>
                  </a:lnTo>
                  <a:lnTo>
                    <a:pt x="981472" y="617625"/>
                  </a:lnTo>
                  <a:lnTo>
                    <a:pt x="983853" y="620801"/>
                  </a:lnTo>
                  <a:lnTo>
                    <a:pt x="987028" y="623581"/>
                  </a:lnTo>
                  <a:lnTo>
                    <a:pt x="990600" y="626361"/>
                  </a:lnTo>
                  <a:lnTo>
                    <a:pt x="1005681" y="631920"/>
                  </a:lnTo>
                  <a:lnTo>
                    <a:pt x="1020366" y="637479"/>
                  </a:lnTo>
                  <a:lnTo>
                    <a:pt x="1034653" y="643435"/>
                  </a:lnTo>
                  <a:lnTo>
                    <a:pt x="1049338" y="649391"/>
                  </a:lnTo>
                  <a:lnTo>
                    <a:pt x="1063625" y="656141"/>
                  </a:lnTo>
                  <a:lnTo>
                    <a:pt x="1077516" y="662891"/>
                  </a:lnTo>
                  <a:lnTo>
                    <a:pt x="1091803" y="670039"/>
                  </a:lnTo>
                  <a:lnTo>
                    <a:pt x="1105297" y="677583"/>
                  </a:lnTo>
                  <a:lnTo>
                    <a:pt x="1118791" y="685525"/>
                  </a:lnTo>
                  <a:lnTo>
                    <a:pt x="1132285" y="693863"/>
                  </a:lnTo>
                  <a:lnTo>
                    <a:pt x="1144985" y="702599"/>
                  </a:lnTo>
                  <a:lnTo>
                    <a:pt x="1157685" y="711335"/>
                  </a:lnTo>
                  <a:lnTo>
                    <a:pt x="1170385" y="720864"/>
                  </a:lnTo>
                  <a:lnTo>
                    <a:pt x="1183085" y="730394"/>
                  </a:lnTo>
                  <a:lnTo>
                    <a:pt x="1195388" y="739924"/>
                  </a:lnTo>
                  <a:lnTo>
                    <a:pt x="1207294" y="749851"/>
                  </a:lnTo>
                  <a:lnTo>
                    <a:pt x="1211263" y="751836"/>
                  </a:lnTo>
                  <a:lnTo>
                    <a:pt x="1215231" y="753028"/>
                  </a:lnTo>
                  <a:lnTo>
                    <a:pt x="1219597" y="753425"/>
                  </a:lnTo>
                  <a:lnTo>
                    <a:pt x="1224360" y="753425"/>
                  </a:lnTo>
                  <a:lnTo>
                    <a:pt x="1228328" y="752630"/>
                  </a:lnTo>
                  <a:lnTo>
                    <a:pt x="1232297" y="751042"/>
                  </a:lnTo>
                  <a:lnTo>
                    <a:pt x="1236266" y="748660"/>
                  </a:lnTo>
                  <a:lnTo>
                    <a:pt x="1239441" y="745880"/>
                  </a:lnTo>
                  <a:lnTo>
                    <a:pt x="1320006" y="681554"/>
                  </a:lnTo>
                  <a:lnTo>
                    <a:pt x="1321594" y="679966"/>
                  </a:lnTo>
                  <a:lnTo>
                    <a:pt x="1323181" y="678774"/>
                  </a:lnTo>
                  <a:lnTo>
                    <a:pt x="1325166" y="677583"/>
                  </a:lnTo>
                  <a:lnTo>
                    <a:pt x="1327547" y="676789"/>
                  </a:lnTo>
                  <a:lnTo>
                    <a:pt x="1329531" y="676392"/>
                  </a:lnTo>
                  <a:lnTo>
                    <a:pt x="1331913" y="675995"/>
                  </a:lnTo>
                  <a:lnTo>
                    <a:pt x="1336675" y="675995"/>
                  </a:lnTo>
                  <a:lnTo>
                    <a:pt x="1341835" y="676789"/>
                  </a:lnTo>
                  <a:lnTo>
                    <a:pt x="1346597" y="678774"/>
                  </a:lnTo>
                  <a:lnTo>
                    <a:pt x="1351360" y="681554"/>
                  </a:lnTo>
                  <a:lnTo>
                    <a:pt x="1355725" y="685128"/>
                  </a:lnTo>
                  <a:lnTo>
                    <a:pt x="1370410" y="700614"/>
                  </a:lnTo>
                  <a:lnTo>
                    <a:pt x="1384300" y="716497"/>
                  </a:lnTo>
                  <a:lnTo>
                    <a:pt x="1397794" y="733174"/>
                  </a:lnTo>
                  <a:lnTo>
                    <a:pt x="1411685" y="749454"/>
                  </a:lnTo>
                  <a:lnTo>
                    <a:pt x="1424385" y="766925"/>
                  </a:lnTo>
                  <a:lnTo>
                    <a:pt x="1436688" y="783999"/>
                  </a:lnTo>
                  <a:lnTo>
                    <a:pt x="1448594" y="801471"/>
                  </a:lnTo>
                  <a:lnTo>
                    <a:pt x="1460103" y="819736"/>
                  </a:lnTo>
                  <a:lnTo>
                    <a:pt x="1462485" y="824898"/>
                  </a:lnTo>
                  <a:lnTo>
                    <a:pt x="1464072" y="830060"/>
                  </a:lnTo>
                  <a:lnTo>
                    <a:pt x="1464866" y="835619"/>
                  </a:lnTo>
                  <a:lnTo>
                    <a:pt x="1464469" y="840384"/>
                  </a:lnTo>
                  <a:lnTo>
                    <a:pt x="1463278" y="845149"/>
                  </a:lnTo>
                  <a:lnTo>
                    <a:pt x="1462485" y="847134"/>
                  </a:lnTo>
                  <a:lnTo>
                    <a:pt x="1461294" y="849120"/>
                  </a:lnTo>
                  <a:lnTo>
                    <a:pt x="1460103" y="851105"/>
                  </a:lnTo>
                  <a:lnTo>
                    <a:pt x="1458516" y="852693"/>
                  </a:lnTo>
                  <a:lnTo>
                    <a:pt x="1456532" y="853885"/>
                  </a:lnTo>
                  <a:lnTo>
                    <a:pt x="1454944" y="855076"/>
                  </a:lnTo>
                  <a:lnTo>
                    <a:pt x="1434307" y="871356"/>
                  </a:lnTo>
                  <a:lnTo>
                    <a:pt x="1413669" y="886445"/>
                  </a:lnTo>
                  <a:lnTo>
                    <a:pt x="1393032" y="901931"/>
                  </a:lnTo>
                  <a:lnTo>
                    <a:pt x="1372394" y="917020"/>
                  </a:lnTo>
                  <a:lnTo>
                    <a:pt x="1368822" y="919402"/>
                  </a:lnTo>
                  <a:lnTo>
                    <a:pt x="1365647" y="922579"/>
                  </a:lnTo>
                  <a:lnTo>
                    <a:pt x="1362869" y="925755"/>
                  </a:lnTo>
                  <a:lnTo>
                    <a:pt x="1361281" y="929726"/>
                  </a:lnTo>
                  <a:lnTo>
                    <a:pt x="1360091" y="933697"/>
                  </a:lnTo>
                  <a:lnTo>
                    <a:pt x="1359297" y="938065"/>
                  </a:lnTo>
                  <a:lnTo>
                    <a:pt x="1359694" y="942432"/>
                  </a:lnTo>
                  <a:lnTo>
                    <a:pt x="1360488" y="946800"/>
                  </a:lnTo>
                  <a:lnTo>
                    <a:pt x="1366838" y="961492"/>
                  </a:lnTo>
                  <a:lnTo>
                    <a:pt x="1373188" y="975390"/>
                  </a:lnTo>
                  <a:lnTo>
                    <a:pt x="1379141" y="989684"/>
                  </a:lnTo>
                  <a:lnTo>
                    <a:pt x="1384697" y="1004773"/>
                  </a:lnTo>
                  <a:lnTo>
                    <a:pt x="1390253" y="1019068"/>
                  </a:lnTo>
                  <a:lnTo>
                    <a:pt x="1395413" y="1033760"/>
                  </a:lnTo>
                  <a:lnTo>
                    <a:pt x="1400175" y="1048849"/>
                  </a:lnTo>
                  <a:lnTo>
                    <a:pt x="1404938" y="1063937"/>
                  </a:lnTo>
                  <a:lnTo>
                    <a:pt x="1408510" y="1079026"/>
                  </a:lnTo>
                  <a:lnTo>
                    <a:pt x="1412082" y="1094512"/>
                  </a:lnTo>
                  <a:lnTo>
                    <a:pt x="1415257" y="1109601"/>
                  </a:lnTo>
                  <a:lnTo>
                    <a:pt x="1418035" y="1125087"/>
                  </a:lnTo>
                  <a:lnTo>
                    <a:pt x="1420416" y="1140573"/>
                  </a:lnTo>
                  <a:lnTo>
                    <a:pt x="1422400" y="1156059"/>
                  </a:lnTo>
                  <a:lnTo>
                    <a:pt x="1424385" y="1171545"/>
                  </a:lnTo>
                  <a:lnTo>
                    <a:pt x="1425575" y="1187428"/>
                  </a:lnTo>
                  <a:lnTo>
                    <a:pt x="1427163" y="1191398"/>
                  </a:lnTo>
                  <a:lnTo>
                    <a:pt x="1429147" y="1195369"/>
                  </a:lnTo>
                  <a:lnTo>
                    <a:pt x="1431925" y="1198546"/>
                  </a:lnTo>
                  <a:lnTo>
                    <a:pt x="1435100" y="1201722"/>
                  </a:lnTo>
                  <a:lnTo>
                    <a:pt x="1438672" y="1204105"/>
                  </a:lnTo>
                  <a:lnTo>
                    <a:pt x="1442641" y="1205693"/>
                  </a:lnTo>
                  <a:lnTo>
                    <a:pt x="1446610" y="1206884"/>
                  </a:lnTo>
                  <a:lnTo>
                    <a:pt x="1451769" y="1206884"/>
                  </a:lnTo>
                  <a:lnTo>
                    <a:pt x="1476772" y="1209267"/>
                  </a:lnTo>
                  <a:lnTo>
                    <a:pt x="1502569" y="1212046"/>
                  </a:lnTo>
                  <a:lnTo>
                    <a:pt x="1527969" y="1214826"/>
                  </a:lnTo>
                  <a:lnTo>
                    <a:pt x="1553766" y="1218003"/>
                  </a:lnTo>
                  <a:lnTo>
                    <a:pt x="1555750" y="1218003"/>
                  </a:lnTo>
                  <a:lnTo>
                    <a:pt x="1558132" y="1218400"/>
                  </a:lnTo>
                  <a:lnTo>
                    <a:pt x="1560116" y="1219194"/>
                  </a:lnTo>
                  <a:lnTo>
                    <a:pt x="1562497" y="1219988"/>
                  </a:lnTo>
                  <a:lnTo>
                    <a:pt x="1564482" y="1221179"/>
                  </a:lnTo>
                  <a:lnTo>
                    <a:pt x="1566069" y="1222767"/>
                  </a:lnTo>
                  <a:lnTo>
                    <a:pt x="1569641" y="1226341"/>
                  </a:lnTo>
                  <a:lnTo>
                    <a:pt x="1572419" y="1230709"/>
                  </a:lnTo>
                  <a:lnTo>
                    <a:pt x="1574404" y="1235474"/>
                  </a:lnTo>
                  <a:lnTo>
                    <a:pt x="1575991" y="1240636"/>
                  </a:lnTo>
                  <a:lnTo>
                    <a:pt x="1576388" y="1246195"/>
                  </a:lnTo>
                  <a:lnTo>
                    <a:pt x="1575594" y="1267240"/>
                  </a:lnTo>
                  <a:lnTo>
                    <a:pt x="1574404" y="1289079"/>
                  </a:lnTo>
                  <a:lnTo>
                    <a:pt x="1572419" y="1310124"/>
                  </a:lnTo>
                  <a:lnTo>
                    <a:pt x="1570038" y="1331169"/>
                  </a:lnTo>
                  <a:lnTo>
                    <a:pt x="1567260" y="1352214"/>
                  </a:lnTo>
                  <a:lnTo>
                    <a:pt x="1563688" y="1373656"/>
                  </a:lnTo>
                  <a:lnTo>
                    <a:pt x="1559719" y="1394304"/>
                  </a:lnTo>
                  <a:lnTo>
                    <a:pt x="1555353" y="1415349"/>
                  </a:lnTo>
                  <a:lnTo>
                    <a:pt x="1553369" y="1420511"/>
                  </a:lnTo>
                  <a:lnTo>
                    <a:pt x="1550591" y="1425276"/>
                  </a:lnTo>
                  <a:lnTo>
                    <a:pt x="1547416" y="1429644"/>
                  </a:lnTo>
                  <a:lnTo>
                    <a:pt x="1543447" y="1432820"/>
                  </a:lnTo>
                  <a:lnTo>
                    <a:pt x="1539082" y="1435203"/>
                  </a:lnTo>
                  <a:lnTo>
                    <a:pt x="1536700" y="1435997"/>
                  </a:lnTo>
                  <a:lnTo>
                    <a:pt x="1534716" y="1436791"/>
                  </a:lnTo>
                  <a:lnTo>
                    <a:pt x="1532335" y="1437188"/>
                  </a:lnTo>
                  <a:lnTo>
                    <a:pt x="1530350" y="1437188"/>
                  </a:lnTo>
                  <a:lnTo>
                    <a:pt x="1527969" y="1436791"/>
                  </a:lnTo>
                  <a:lnTo>
                    <a:pt x="1525588" y="1436394"/>
                  </a:lnTo>
                  <a:lnTo>
                    <a:pt x="1474788" y="1429644"/>
                  </a:lnTo>
                  <a:lnTo>
                    <a:pt x="1448991" y="1425673"/>
                  </a:lnTo>
                  <a:lnTo>
                    <a:pt x="1423988" y="1421702"/>
                  </a:lnTo>
                  <a:lnTo>
                    <a:pt x="1419622" y="1420908"/>
                  </a:lnTo>
                  <a:lnTo>
                    <a:pt x="1415257" y="1420908"/>
                  </a:lnTo>
                  <a:lnTo>
                    <a:pt x="1410891" y="1421702"/>
                  </a:lnTo>
                  <a:lnTo>
                    <a:pt x="1406922" y="1422893"/>
                  </a:lnTo>
                  <a:lnTo>
                    <a:pt x="1402953" y="1424879"/>
                  </a:lnTo>
                  <a:lnTo>
                    <a:pt x="1399382" y="1427658"/>
                  </a:lnTo>
                  <a:lnTo>
                    <a:pt x="1396603" y="1430835"/>
                  </a:lnTo>
                  <a:lnTo>
                    <a:pt x="1394222" y="1434408"/>
                  </a:lnTo>
                  <a:lnTo>
                    <a:pt x="1388666" y="1449100"/>
                  </a:lnTo>
                  <a:lnTo>
                    <a:pt x="1383110" y="1464189"/>
                  </a:lnTo>
                  <a:lnTo>
                    <a:pt x="1377156" y="1478484"/>
                  </a:lnTo>
                  <a:lnTo>
                    <a:pt x="1371203" y="1492381"/>
                  </a:lnTo>
                  <a:lnTo>
                    <a:pt x="1364456" y="1507073"/>
                  </a:lnTo>
                  <a:lnTo>
                    <a:pt x="1357313" y="1520971"/>
                  </a:lnTo>
                  <a:lnTo>
                    <a:pt x="1350169" y="1534869"/>
                  </a:lnTo>
                  <a:lnTo>
                    <a:pt x="1343025" y="1548766"/>
                  </a:lnTo>
                  <a:lnTo>
                    <a:pt x="1335088" y="1561870"/>
                  </a:lnTo>
                  <a:lnTo>
                    <a:pt x="1326753" y="1574973"/>
                  </a:lnTo>
                  <a:lnTo>
                    <a:pt x="1318022" y="1588077"/>
                  </a:lnTo>
                  <a:lnTo>
                    <a:pt x="1308894" y="1601180"/>
                  </a:lnTo>
                  <a:lnTo>
                    <a:pt x="1299766" y="1613886"/>
                  </a:lnTo>
                  <a:lnTo>
                    <a:pt x="1290241" y="1626196"/>
                  </a:lnTo>
                  <a:lnTo>
                    <a:pt x="1280716" y="1638902"/>
                  </a:lnTo>
                  <a:lnTo>
                    <a:pt x="1270794" y="1650814"/>
                  </a:lnTo>
                  <a:lnTo>
                    <a:pt x="1268810" y="1654785"/>
                  </a:lnTo>
                  <a:lnTo>
                    <a:pt x="1267619" y="1658756"/>
                  </a:lnTo>
                  <a:lnTo>
                    <a:pt x="1266825" y="1663124"/>
                  </a:lnTo>
                  <a:lnTo>
                    <a:pt x="1267222" y="1667095"/>
                  </a:lnTo>
                  <a:lnTo>
                    <a:pt x="1268016" y="1671462"/>
                  </a:lnTo>
                  <a:lnTo>
                    <a:pt x="1269603" y="1675433"/>
                  </a:lnTo>
                  <a:lnTo>
                    <a:pt x="1271588" y="1679007"/>
                  </a:lnTo>
                  <a:lnTo>
                    <a:pt x="1274763" y="1682580"/>
                  </a:lnTo>
                  <a:lnTo>
                    <a:pt x="1339056" y="1762790"/>
                  </a:lnTo>
                  <a:lnTo>
                    <a:pt x="1340644" y="1764378"/>
                  </a:lnTo>
                  <a:lnTo>
                    <a:pt x="1341835" y="1766363"/>
                  </a:lnTo>
                  <a:lnTo>
                    <a:pt x="1343025" y="1768349"/>
                  </a:lnTo>
                  <a:lnTo>
                    <a:pt x="1343819" y="1770334"/>
                  </a:lnTo>
                  <a:lnTo>
                    <a:pt x="1344216" y="1772717"/>
                  </a:lnTo>
                  <a:lnTo>
                    <a:pt x="1344613" y="1774702"/>
                  </a:lnTo>
                  <a:lnTo>
                    <a:pt x="1344613" y="1779864"/>
                  </a:lnTo>
                  <a:lnTo>
                    <a:pt x="1343819" y="1785026"/>
                  </a:lnTo>
                  <a:lnTo>
                    <a:pt x="1341835" y="1789791"/>
                  </a:lnTo>
                  <a:lnTo>
                    <a:pt x="1339056" y="1794556"/>
                  </a:lnTo>
                  <a:lnTo>
                    <a:pt x="1335485" y="1798923"/>
                  </a:lnTo>
                  <a:lnTo>
                    <a:pt x="1320006" y="1813218"/>
                  </a:lnTo>
                  <a:lnTo>
                    <a:pt x="1303735" y="1827513"/>
                  </a:lnTo>
                  <a:lnTo>
                    <a:pt x="1287463" y="1841013"/>
                  </a:lnTo>
                  <a:lnTo>
                    <a:pt x="1271191" y="1854514"/>
                  </a:lnTo>
                  <a:lnTo>
                    <a:pt x="1253728" y="1867220"/>
                  </a:lnTo>
                  <a:lnTo>
                    <a:pt x="1236663" y="1879927"/>
                  </a:lnTo>
                  <a:lnTo>
                    <a:pt x="1218406" y="1891442"/>
                  </a:lnTo>
                  <a:lnTo>
                    <a:pt x="1200547" y="1902957"/>
                  </a:lnTo>
                  <a:lnTo>
                    <a:pt x="1195388" y="1905340"/>
                  </a:lnTo>
                  <a:lnTo>
                    <a:pt x="1190228" y="1906928"/>
                  </a:lnTo>
                  <a:lnTo>
                    <a:pt x="1185069" y="1907325"/>
                  </a:lnTo>
                  <a:lnTo>
                    <a:pt x="1179910" y="1906928"/>
                  </a:lnTo>
                  <a:lnTo>
                    <a:pt x="1175544" y="1906134"/>
                  </a:lnTo>
                  <a:lnTo>
                    <a:pt x="1172766" y="1904943"/>
                  </a:lnTo>
                  <a:lnTo>
                    <a:pt x="1170781" y="1903751"/>
                  </a:lnTo>
                  <a:lnTo>
                    <a:pt x="1169194" y="1902560"/>
                  </a:lnTo>
                  <a:lnTo>
                    <a:pt x="1167606" y="1900972"/>
                  </a:lnTo>
                  <a:lnTo>
                    <a:pt x="1166019" y="1899383"/>
                  </a:lnTo>
                  <a:lnTo>
                    <a:pt x="1164828" y="1897398"/>
                  </a:lnTo>
                  <a:lnTo>
                    <a:pt x="1149350" y="1877147"/>
                  </a:lnTo>
                  <a:lnTo>
                    <a:pt x="1133872" y="1856499"/>
                  </a:lnTo>
                  <a:lnTo>
                    <a:pt x="1103313" y="1815204"/>
                  </a:lnTo>
                  <a:lnTo>
                    <a:pt x="1100931" y="1811630"/>
                  </a:lnTo>
                  <a:lnTo>
                    <a:pt x="1097756" y="1808453"/>
                  </a:lnTo>
                  <a:lnTo>
                    <a:pt x="1094581" y="1806071"/>
                  </a:lnTo>
                  <a:lnTo>
                    <a:pt x="1090613" y="1804085"/>
                  </a:lnTo>
                  <a:lnTo>
                    <a:pt x="1086644" y="1802894"/>
                  </a:lnTo>
                  <a:lnTo>
                    <a:pt x="1081881" y="1802497"/>
                  </a:lnTo>
                  <a:lnTo>
                    <a:pt x="1077516" y="1802497"/>
                  </a:lnTo>
                  <a:lnTo>
                    <a:pt x="1073150" y="1803291"/>
                  </a:lnTo>
                  <a:lnTo>
                    <a:pt x="1058863" y="1810042"/>
                  </a:lnTo>
                  <a:lnTo>
                    <a:pt x="1044972" y="1815998"/>
                  </a:lnTo>
                  <a:lnTo>
                    <a:pt x="1029891" y="1821954"/>
                  </a:lnTo>
                  <a:lnTo>
                    <a:pt x="1015603" y="1828307"/>
                  </a:lnTo>
                  <a:lnTo>
                    <a:pt x="1000919" y="1833469"/>
                  </a:lnTo>
                  <a:lnTo>
                    <a:pt x="985838" y="1838631"/>
                  </a:lnTo>
                  <a:lnTo>
                    <a:pt x="971153" y="1843396"/>
                  </a:lnTo>
                  <a:lnTo>
                    <a:pt x="956469" y="1847764"/>
                  </a:lnTo>
                  <a:lnTo>
                    <a:pt x="940991" y="1851337"/>
                  </a:lnTo>
                  <a:lnTo>
                    <a:pt x="925909" y="1854911"/>
                  </a:lnTo>
                  <a:lnTo>
                    <a:pt x="910431" y="1857691"/>
                  </a:lnTo>
                  <a:lnTo>
                    <a:pt x="894953" y="1860470"/>
                  </a:lnTo>
                  <a:lnTo>
                    <a:pt x="879475" y="1863250"/>
                  </a:lnTo>
                  <a:lnTo>
                    <a:pt x="863997" y="1865235"/>
                  </a:lnTo>
                  <a:lnTo>
                    <a:pt x="848122" y="1867220"/>
                  </a:lnTo>
                  <a:lnTo>
                    <a:pt x="832644" y="1868412"/>
                  </a:lnTo>
                  <a:lnTo>
                    <a:pt x="828675" y="1870397"/>
                  </a:lnTo>
                  <a:lnTo>
                    <a:pt x="824706" y="1872382"/>
                  </a:lnTo>
                  <a:lnTo>
                    <a:pt x="821531" y="1875162"/>
                  </a:lnTo>
                  <a:lnTo>
                    <a:pt x="818753" y="1878339"/>
                  </a:lnTo>
                  <a:lnTo>
                    <a:pt x="816372" y="1881912"/>
                  </a:lnTo>
                  <a:lnTo>
                    <a:pt x="814388" y="1885883"/>
                  </a:lnTo>
                  <a:lnTo>
                    <a:pt x="813594" y="1889854"/>
                  </a:lnTo>
                  <a:lnTo>
                    <a:pt x="813197" y="1894222"/>
                  </a:lnTo>
                  <a:lnTo>
                    <a:pt x="810816" y="1920031"/>
                  </a:lnTo>
                  <a:lnTo>
                    <a:pt x="808038" y="1945444"/>
                  </a:lnTo>
                  <a:lnTo>
                    <a:pt x="804863" y="1970857"/>
                  </a:lnTo>
                  <a:lnTo>
                    <a:pt x="801688" y="1996270"/>
                  </a:lnTo>
                  <a:lnTo>
                    <a:pt x="801688" y="1998652"/>
                  </a:lnTo>
                  <a:lnTo>
                    <a:pt x="801291" y="2001035"/>
                  </a:lnTo>
                  <a:lnTo>
                    <a:pt x="800497" y="2003020"/>
                  </a:lnTo>
                  <a:lnTo>
                    <a:pt x="799703" y="2005005"/>
                  </a:lnTo>
                  <a:lnTo>
                    <a:pt x="798513" y="2007388"/>
                  </a:lnTo>
                  <a:lnTo>
                    <a:pt x="797322" y="2009373"/>
                  </a:lnTo>
                  <a:lnTo>
                    <a:pt x="793750" y="2012550"/>
                  </a:lnTo>
                  <a:lnTo>
                    <a:pt x="789384" y="2015329"/>
                  </a:lnTo>
                  <a:lnTo>
                    <a:pt x="784622" y="2017315"/>
                  </a:lnTo>
                  <a:lnTo>
                    <a:pt x="779463" y="2018903"/>
                  </a:lnTo>
                  <a:lnTo>
                    <a:pt x="773906" y="2019300"/>
                  </a:lnTo>
                  <a:lnTo>
                    <a:pt x="752078" y="2018506"/>
                  </a:lnTo>
                  <a:lnTo>
                    <a:pt x="731044" y="2017315"/>
                  </a:lnTo>
                  <a:lnTo>
                    <a:pt x="709613" y="2015727"/>
                  </a:lnTo>
                  <a:lnTo>
                    <a:pt x="688578" y="2013344"/>
                  </a:lnTo>
                  <a:lnTo>
                    <a:pt x="667147" y="2010167"/>
                  </a:lnTo>
                  <a:lnTo>
                    <a:pt x="646509" y="2006197"/>
                  </a:lnTo>
                  <a:lnTo>
                    <a:pt x="625475" y="2002226"/>
                  </a:lnTo>
                  <a:lnTo>
                    <a:pt x="604441" y="1997858"/>
                  </a:lnTo>
                  <a:lnTo>
                    <a:pt x="599281" y="1995873"/>
                  </a:lnTo>
                  <a:lnTo>
                    <a:pt x="594519" y="1993093"/>
                  </a:lnTo>
                  <a:lnTo>
                    <a:pt x="590550" y="1989917"/>
                  </a:lnTo>
                  <a:lnTo>
                    <a:pt x="586978" y="1986343"/>
                  </a:lnTo>
                  <a:lnTo>
                    <a:pt x="584597" y="1981975"/>
                  </a:lnTo>
                  <a:lnTo>
                    <a:pt x="583803" y="1979990"/>
                  </a:lnTo>
                  <a:lnTo>
                    <a:pt x="583009" y="1977607"/>
                  </a:lnTo>
                  <a:lnTo>
                    <a:pt x="583009" y="1975622"/>
                  </a:lnTo>
                  <a:lnTo>
                    <a:pt x="582612" y="1973239"/>
                  </a:lnTo>
                  <a:lnTo>
                    <a:pt x="583009" y="1970857"/>
                  </a:lnTo>
                  <a:lnTo>
                    <a:pt x="583406" y="1968872"/>
                  </a:lnTo>
                  <a:lnTo>
                    <a:pt x="586581" y="1943062"/>
                  </a:lnTo>
                  <a:lnTo>
                    <a:pt x="590153" y="1918046"/>
                  </a:lnTo>
                  <a:lnTo>
                    <a:pt x="598091" y="1866823"/>
                  </a:lnTo>
                  <a:lnTo>
                    <a:pt x="598884" y="1862456"/>
                  </a:lnTo>
                  <a:lnTo>
                    <a:pt x="598884" y="1858088"/>
                  </a:lnTo>
                  <a:lnTo>
                    <a:pt x="598487" y="1853720"/>
                  </a:lnTo>
                  <a:lnTo>
                    <a:pt x="596900" y="1849749"/>
                  </a:lnTo>
                  <a:lnTo>
                    <a:pt x="594916" y="1846175"/>
                  </a:lnTo>
                  <a:lnTo>
                    <a:pt x="592137" y="1842602"/>
                  </a:lnTo>
                  <a:lnTo>
                    <a:pt x="588962" y="1839822"/>
                  </a:lnTo>
                  <a:lnTo>
                    <a:pt x="585391" y="1837440"/>
                  </a:lnTo>
                  <a:lnTo>
                    <a:pt x="570309" y="1831881"/>
                  </a:lnTo>
                  <a:lnTo>
                    <a:pt x="556022" y="1826322"/>
                  </a:lnTo>
                  <a:lnTo>
                    <a:pt x="541734" y="1820366"/>
                  </a:lnTo>
                  <a:lnTo>
                    <a:pt x="527050" y="1814012"/>
                  </a:lnTo>
                  <a:lnTo>
                    <a:pt x="512762" y="1807659"/>
                  </a:lnTo>
                  <a:lnTo>
                    <a:pt x="498872" y="1800909"/>
                  </a:lnTo>
                  <a:lnTo>
                    <a:pt x="484584" y="1793762"/>
                  </a:lnTo>
                  <a:lnTo>
                    <a:pt x="471091" y="1786217"/>
                  </a:lnTo>
                  <a:lnTo>
                    <a:pt x="457597" y="1778276"/>
                  </a:lnTo>
                  <a:lnTo>
                    <a:pt x="444500" y="1769540"/>
                  </a:lnTo>
                  <a:lnTo>
                    <a:pt x="431006" y="1760804"/>
                  </a:lnTo>
                  <a:lnTo>
                    <a:pt x="418306" y="1752069"/>
                  </a:lnTo>
                  <a:lnTo>
                    <a:pt x="406003" y="1742936"/>
                  </a:lnTo>
                  <a:lnTo>
                    <a:pt x="392906" y="1733803"/>
                  </a:lnTo>
                  <a:lnTo>
                    <a:pt x="381000" y="1723479"/>
                  </a:lnTo>
                  <a:lnTo>
                    <a:pt x="369094" y="1713552"/>
                  </a:lnTo>
                  <a:lnTo>
                    <a:pt x="365125" y="1711567"/>
                  </a:lnTo>
                  <a:lnTo>
                    <a:pt x="360759" y="1710376"/>
                  </a:lnTo>
                  <a:lnTo>
                    <a:pt x="356791" y="1709979"/>
                  </a:lnTo>
                  <a:lnTo>
                    <a:pt x="352425" y="1709979"/>
                  </a:lnTo>
                  <a:lnTo>
                    <a:pt x="347662" y="1710773"/>
                  </a:lnTo>
                  <a:lnTo>
                    <a:pt x="343694" y="1712361"/>
                  </a:lnTo>
                  <a:lnTo>
                    <a:pt x="340122" y="1714744"/>
                  </a:lnTo>
                  <a:lnTo>
                    <a:pt x="336947" y="1717523"/>
                  </a:lnTo>
                  <a:lnTo>
                    <a:pt x="256778" y="1782246"/>
                  </a:lnTo>
                  <a:lnTo>
                    <a:pt x="254794" y="1783835"/>
                  </a:lnTo>
                  <a:lnTo>
                    <a:pt x="252809" y="1785026"/>
                  </a:lnTo>
                  <a:lnTo>
                    <a:pt x="250825" y="1786217"/>
                  </a:lnTo>
                  <a:lnTo>
                    <a:pt x="248840" y="1787011"/>
                  </a:lnTo>
                  <a:lnTo>
                    <a:pt x="246459" y="1787805"/>
                  </a:lnTo>
                  <a:lnTo>
                    <a:pt x="244475" y="1787805"/>
                  </a:lnTo>
                  <a:lnTo>
                    <a:pt x="239712" y="1788202"/>
                  </a:lnTo>
                  <a:lnTo>
                    <a:pt x="234553" y="1787011"/>
                  </a:lnTo>
                  <a:lnTo>
                    <a:pt x="229790" y="1785423"/>
                  </a:lnTo>
                  <a:lnTo>
                    <a:pt x="225028" y="1782643"/>
                  </a:lnTo>
                  <a:lnTo>
                    <a:pt x="222647" y="1780658"/>
                  </a:lnTo>
                  <a:lnTo>
                    <a:pt x="220662" y="1779070"/>
                  </a:lnTo>
                  <a:lnTo>
                    <a:pt x="205978" y="1762790"/>
                  </a:lnTo>
                  <a:lnTo>
                    <a:pt x="192087" y="1746907"/>
                  </a:lnTo>
                  <a:lnTo>
                    <a:pt x="178197" y="1731024"/>
                  </a:lnTo>
                  <a:lnTo>
                    <a:pt x="165100" y="1713949"/>
                  </a:lnTo>
                  <a:lnTo>
                    <a:pt x="152003" y="1696875"/>
                  </a:lnTo>
                  <a:lnTo>
                    <a:pt x="139700" y="1679404"/>
                  </a:lnTo>
                  <a:lnTo>
                    <a:pt x="127794" y="1661933"/>
                  </a:lnTo>
                  <a:lnTo>
                    <a:pt x="116284" y="1644064"/>
                  </a:lnTo>
                  <a:lnTo>
                    <a:pt x="113506" y="1638902"/>
                  </a:lnTo>
                  <a:lnTo>
                    <a:pt x="112315" y="1633343"/>
                  </a:lnTo>
                  <a:lnTo>
                    <a:pt x="111522" y="1628181"/>
                  </a:lnTo>
                  <a:lnTo>
                    <a:pt x="111919" y="1623019"/>
                  </a:lnTo>
                  <a:lnTo>
                    <a:pt x="113109" y="1618651"/>
                  </a:lnTo>
                  <a:lnTo>
                    <a:pt x="113903" y="1616269"/>
                  </a:lnTo>
                  <a:lnTo>
                    <a:pt x="115094" y="1614284"/>
                  </a:lnTo>
                  <a:lnTo>
                    <a:pt x="116284" y="1612695"/>
                  </a:lnTo>
                  <a:lnTo>
                    <a:pt x="117872" y="1610710"/>
                  </a:lnTo>
                  <a:lnTo>
                    <a:pt x="119856" y="1609519"/>
                  </a:lnTo>
                  <a:lnTo>
                    <a:pt x="121840" y="1608327"/>
                  </a:lnTo>
                  <a:lnTo>
                    <a:pt x="162322" y="1576958"/>
                  </a:lnTo>
                  <a:lnTo>
                    <a:pt x="183356" y="1561870"/>
                  </a:lnTo>
                  <a:lnTo>
                    <a:pt x="203994" y="1546781"/>
                  </a:lnTo>
                  <a:lnTo>
                    <a:pt x="207565" y="1544001"/>
                  </a:lnTo>
                  <a:lnTo>
                    <a:pt x="211137" y="1540825"/>
                  </a:lnTo>
                  <a:lnTo>
                    <a:pt x="213519" y="1537648"/>
                  </a:lnTo>
                  <a:lnTo>
                    <a:pt x="215503" y="1533677"/>
                  </a:lnTo>
                  <a:lnTo>
                    <a:pt x="216694" y="1529707"/>
                  </a:lnTo>
                  <a:lnTo>
                    <a:pt x="217090" y="1525339"/>
                  </a:lnTo>
                  <a:lnTo>
                    <a:pt x="217090" y="1520971"/>
                  </a:lnTo>
                  <a:lnTo>
                    <a:pt x="216297" y="1516603"/>
                  </a:lnTo>
                  <a:lnTo>
                    <a:pt x="209153" y="1502705"/>
                  </a:lnTo>
                  <a:lnTo>
                    <a:pt x="202803" y="1488014"/>
                  </a:lnTo>
                  <a:lnTo>
                    <a:pt x="196850" y="1473719"/>
                  </a:lnTo>
                  <a:lnTo>
                    <a:pt x="191294" y="1459027"/>
                  </a:lnTo>
                  <a:lnTo>
                    <a:pt x="186134" y="1444335"/>
                  </a:lnTo>
                  <a:lnTo>
                    <a:pt x="180975" y="1429644"/>
                  </a:lnTo>
                  <a:lnTo>
                    <a:pt x="176212" y="1414952"/>
                  </a:lnTo>
                  <a:lnTo>
                    <a:pt x="171847" y="1399466"/>
                  </a:lnTo>
                  <a:lnTo>
                    <a:pt x="167878" y="1384377"/>
                  </a:lnTo>
                  <a:lnTo>
                    <a:pt x="164703" y="1369288"/>
                  </a:lnTo>
                  <a:lnTo>
                    <a:pt x="161131" y="1353802"/>
                  </a:lnTo>
                  <a:lnTo>
                    <a:pt x="158353" y="1338713"/>
                  </a:lnTo>
                  <a:lnTo>
                    <a:pt x="155972" y="1323227"/>
                  </a:lnTo>
                  <a:lnTo>
                    <a:pt x="153987" y="1307344"/>
                  </a:lnTo>
                  <a:lnTo>
                    <a:pt x="152003" y="1291859"/>
                  </a:lnTo>
                  <a:lnTo>
                    <a:pt x="150812" y="1276373"/>
                  </a:lnTo>
                  <a:lnTo>
                    <a:pt x="149225" y="1272402"/>
                  </a:lnTo>
                  <a:lnTo>
                    <a:pt x="146844" y="1268034"/>
                  </a:lnTo>
                  <a:lnTo>
                    <a:pt x="144462" y="1264857"/>
                  </a:lnTo>
                  <a:lnTo>
                    <a:pt x="141287" y="1262078"/>
                  </a:lnTo>
                  <a:lnTo>
                    <a:pt x="137715" y="1259695"/>
                  </a:lnTo>
                  <a:lnTo>
                    <a:pt x="133747" y="1257710"/>
                  </a:lnTo>
                  <a:lnTo>
                    <a:pt x="129778" y="1256916"/>
                  </a:lnTo>
                  <a:lnTo>
                    <a:pt x="125015" y="1256519"/>
                  </a:lnTo>
                  <a:lnTo>
                    <a:pt x="99219" y="1254136"/>
                  </a:lnTo>
                  <a:lnTo>
                    <a:pt x="74215" y="1251357"/>
                  </a:lnTo>
                  <a:lnTo>
                    <a:pt x="22622" y="1245401"/>
                  </a:lnTo>
                  <a:lnTo>
                    <a:pt x="20240" y="1245401"/>
                  </a:lnTo>
                  <a:lnTo>
                    <a:pt x="18256" y="1245004"/>
                  </a:lnTo>
                  <a:lnTo>
                    <a:pt x="15875" y="1244209"/>
                  </a:lnTo>
                  <a:lnTo>
                    <a:pt x="13890" y="1243415"/>
                  </a:lnTo>
                  <a:lnTo>
                    <a:pt x="11906" y="1242224"/>
                  </a:lnTo>
                  <a:lnTo>
                    <a:pt x="9922" y="1241033"/>
                  </a:lnTo>
                  <a:lnTo>
                    <a:pt x="6747" y="1237459"/>
                  </a:lnTo>
                  <a:lnTo>
                    <a:pt x="3969" y="1233488"/>
                  </a:lnTo>
                  <a:lnTo>
                    <a:pt x="1984" y="1228724"/>
                  </a:lnTo>
                  <a:lnTo>
                    <a:pt x="397" y="1222767"/>
                  </a:lnTo>
                  <a:lnTo>
                    <a:pt x="0" y="1219988"/>
                  </a:lnTo>
                  <a:lnTo>
                    <a:pt x="0" y="1217208"/>
                  </a:lnTo>
                  <a:lnTo>
                    <a:pt x="794" y="1196163"/>
                  </a:lnTo>
                  <a:lnTo>
                    <a:pt x="1984" y="1174721"/>
                  </a:lnTo>
                  <a:lnTo>
                    <a:pt x="3572" y="1153676"/>
                  </a:lnTo>
                  <a:lnTo>
                    <a:pt x="6350" y="1132631"/>
                  </a:lnTo>
                  <a:lnTo>
                    <a:pt x="9128" y="1111189"/>
                  </a:lnTo>
                  <a:lnTo>
                    <a:pt x="12700" y="1090541"/>
                  </a:lnTo>
                  <a:lnTo>
                    <a:pt x="16669" y="1069099"/>
                  </a:lnTo>
                  <a:lnTo>
                    <a:pt x="21034" y="1048451"/>
                  </a:lnTo>
                  <a:lnTo>
                    <a:pt x="23019" y="1043289"/>
                  </a:lnTo>
                  <a:lnTo>
                    <a:pt x="25797" y="1038127"/>
                  </a:lnTo>
                  <a:lnTo>
                    <a:pt x="29369" y="1034157"/>
                  </a:lnTo>
                  <a:lnTo>
                    <a:pt x="32940" y="1030583"/>
                  </a:lnTo>
                  <a:lnTo>
                    <a:pt x="37306" y="1028201"/>
                  </a:lnTo>
                  <a:lnTo>
                    <a:pt x="39290" y="1027406"/>
                  </a:lnTo>
                  <a:lnTo>
                    <a:pt x="41672" y="1026612"/>
                  </a:lnTo>
                  <a:lnTo>
                    <a:pt x="44053" y="1026612"/>
                  </a:lnTo>
                  <a:lnTo>
                    <a:pt x="46037" y="1026215"/>
                  </a:lnTo>
                  <a:lnTo>
                    <a:pt x="48419" y="1026612"/>
                  </a:lnTo>
                  <a:lnTo>
                    <a:pt x="50800" y="1027009"/>
                  </a:lnTo>
                  <a:lnTo>
                    <a:pt x="101600" y="1033760"/>
                  </a:lnTo>
                  <a:lnTo>
                    <a:pt x="127000" y="1037730"/>
                  </a:lnTo>
                  <a:lnTo>
                    <a:pt x="152400" y="1042098"/>
                  </a:lnTo>
                  <a:lnTo>
                    <a:pt x="156765" y="1042892"/>
                  </a:lnTo>
                  <a:lnTo>
                    <a:pt x="161131" y="1042892"/>
                  </a:lnTo>
                  <a:lnTo>
                    <a:pt x="165497" y="1042495"/>
                  </a:lnTo>
                  <a:lnTo>
                    <a:pt x="169862" y="1040907"/>
                  </a:lnTo>
                  <a:lnTo>
                    <a:pt x="173434" y="1038525"/>
                  </a:lnTo>
                  <a:lnTo>
                    <a:pt x="177006" y="1035745"/>
                  </a:lnTo>
                  <a:lnTo>
                    <a:pt x="179784" y="1032568"/>
                  </a:lnTo>
                  <a:lnTo>
                    <a:pt x="182165" y="1028995"/>
                  </a:lnTo>
                  <a:lnTo>
                    <a:pt x="187325" y="1014303"/>
                  </a:lnTo>
                  <a:lnTo>
                    <a:pt x="192881" y="1000008"/>
                  </a:lnTo>
                  <a:lnTo>
                    <a:pt x="198834" y="985316"/>
                  </a:lnTo>
                  <a:lnTo>
                    <a:pt x="205184" y="971022"/>
                  </a:lnTo>
                  <a:lnTo>
                    <a:pt x="211931" y="957124"/>
                  </a:lnTo>
                  <a:lnTo>
                    <a:pt x="218678" y="942432"/>
                  </a:lnTo>
                  <a:lnTo>
                    <a:pt x="225822" y="928932"/>
                  </a:lnTo>
                  <a:lnTo>
                    <a:pt x="233362" y="915034"/>
                  </a:lnTo>
                  <a:lnTo>
                    <a:pt x="241300" y="901931"/>
                  </a:lnTo>
                  <a:lnTo>
                    <a:pt x="249634" y="888430"/>
                  </a:lnTo>
                  <a:lnTo>
                    <a:pt x="258762" y="875327"/>
                  </a:lnTo>
                  <a:lnTo>
                    <a:pt x="267494" y="862620"/>
                  </a:lnTo>
                  <a:lnTo>
                    <a:pt x="276622" y="849517"/>
                  </a:lnTo>
                  <a:lnTo>
                    <a:pt x="286147" y="837207"/>
                  </a:lnTo>
                  <a:lnTo>
                    <a:pt x="295672" y="825295"/>
                  </a:lnTo>
                  <a:lnTo>
                    <a:pt x="305990" y="812986"/>
                  </a:lnTo>
                  <a:lnTo>
                    <a:pt x="307975" y="809015"/>
                  </a:lnTo>
                  <a:lnTo>
                    <a:pt x="309165" y="804647"/>
                  </a:lnTo>
                  <a:lnTo>
                    <a:pt x="309562" y="800279"/>
                  </a:lnTo>
                  <a:lnTo>
                    <a:pt x="309562" y="796309"/>
                  </a:lnTo>
                  <a:lnTo>
                    <a:pt x="308769" y="791941"/>
                  </a:lnTo>
                  <a:lnTo>
                    <a:pt x="307181" y="787970"/>
                  </a:lnTo>
                  <a:lnTo>
                    <a:pt x="304800" y="784396"/>
                  </a:lnTo>
                  <a:lnTo>
                    <a:pt x="301625" y="780823"/>
                  </a:lnTo>
                  <a:lnTo>
                    <a:pt x="237331" y="700614"/>
                  </a:lnTo>
                  <a:lnTo>
                    <a:pt x="235744" y="699025"/>
                  </a:lnTo>
                  <a:lnTo>
                    <a:pt x="234553" y="697437"/>
                  </a:lnTo>
                  <a:lnTo>
                    <a:pt x="233362" y="695452"/>
                  </a:lnTo>
                  <a:lnTo>
                    <a:pt x="232569" y="693069"/>
                  </a:lnTo>
                  <a:lnTo>
                    <a:pt x="231775" y="691084"/>
                  </a:lnTo>
                  <a:lnTo>
                    <a:pt x="231775" y="688701"/>
                  </a:lnTo>
                  <a:lnTo>
                    <a:pt x="231775" y="683936"/>
                  </a:lnTo>
                  <a:lnTo>
                    <a:pt x="232569" y="678774"/>
                  </a:lnTo>
                  <a:lnTo>
                    <a:pt x="234156" y="674010"/>
                  </a:lnTo>
                  <a:lnTo>
                    <a:pt x="236934" y="668848"/>
                  </a:lnTo>
                  <a:lnTo>
                    <a:pt x="240506" y="664480"/>
                  </a:lnTo>
                  <a:lnTo>
                    <a:pt x="256778" y="650185"/>
                  </a:lnTo>
                  <a:lnTo>
                    <a:pt x="272653" y="636287"/>
                  </a:lnTo>
                  <a:lnTo>
                    <a:pt x="288925" y="622390"/>
                  </a:lnTo>
                  <a:lnTo>
                    <a:pt x="305594" y="609286"/>
                  </a:lnTo>
                  <a:lnTo>
                    <a:pt x="322659" y="596183"/>
                  </a:lnTo>
                  <a:lnTo>
                    <a:pt x="339725" y="583874"/>
                  </a:lnTo>
                  <a:lnTo>
                    <a:pt x="357584" y="571961"/>
                  </a:lnTo>
                  <a:lnTo>
                    <a:pt x="375841" y="560446"/>
                  </a:lnTo>
                  <a:lnTo>
                    <a:pt x="381000" y="558064"/>
                  </a:lnTo>
                  <a:lnTo>
                    <a:pt x="386159" y="556475"/>
                  </a:lnTo>
                  <a:lnTo>
                    <a:pt x="391319" y="556078"/>
                  </a:lnTo>
                  <a:lnTo>
                    <a:pt x="396478" y="556475"/>
                  </a:lnTo>
                  <a:lnTo>
                    <a:pt x="401241" y="557667"/>
                  </a:lnTo>
                  <a:lnTo>
                    <a:pt x="403225" y="558461"/>
                  </a:lnTo>
                  <a:lnTo>
                    <a:pt x="405606" y="559652"/>
                  </a:lnTo>
                  <a:lnTo>
                    <a:pt x="407194" y="560843"/>
                  </a:lnTo>
                  <a:lnTo>
                    <a:pt x="408781" y="562431"/>
                  </a:lnTo>
                  <a:lnTo>
                    <a:pt x="410369" y="564020"/>
                  </a:lnTo>
                  <a:lnTo>
                    <a:pt x="411559" y="566005"/>
                  </a:lnTo>
                  <a:lnTo>
                    <a:pt x="427037" y="586653"/>
                  </a:lnTo>
                  <a:lnTo>
                    <a:pt x="442912" y="606904"/>
                  </a:lnTo>
                  <a:lnTo>
                    <a:pt x="457994" y="627552"/>
                  </a:lnTo>
                  <a:lnTo>
                    <a:pt x="472678" y="648200"/>
                  </a:lnTo>
                  <a:lnTo>
                    <a:pt x="475456" y="652170"/>
                  </a:lnTo>
                  <a:lnTo>
                    <a:pt x="478234" y="654950"/>
                  </a:lnTo>
                  <a:lnTo>
                    <a:pt x="481806" y="657729"/>
                  </a:lnTo>
                  <a:lnTo>
                    <a:pt x="486172" y="659318"/>
                  </a:lnTo>
                  <a:lnTo>
                    <a:pt x="490141" y="660509"/>
                  </a:lnTo>
                  <a:lnTo>
                    <a:pt x="494506" y="661303"/>
                  </a:lnTo>
                  <a:lnTo>
                    <a:pt x="498872" y="660906"/>
                  </a:lnTo>
                  <a:lnTo>
                    <a:pt x="503237" y="660112"/>
                  </a:lnTo>
                  <a:lnTo>
                    <a:pt x="517128" y="653759"/>
                  </a:lnTo>
                  <a:lnTo>
                    <a:pt x="531416" y="647406"/>
                  </a:lnTo>
                  <a:lnTo>
                    <a:pt x="546100" y="641449"/>
                  </a:lnTo>
                  <a:lnTo>
                    <a:pt x="560387" y="635890"/>
                  </a:lnTo>
                  <a:lnTo>
                    <a:pt x="575072" y="630331"/>
                  </a:lnTo>
                  <a:lnTo>
                    <a:pt x="590153" y="625566"/>
                  </a:lnTo>
                  <a:lnTo>
                    <a:pt x="604837" y="620404"/>
                  </a:lnTo>
                  <a:lnTo>
                    <a:pt x="619919" y="615640"/>
                  </a:lnTo>
                  <a:lnTo>
                    <a:pt x="635397" y="612066"/>
                  </a:lnTo>
                  <a:lnTo>
                    <a:pt x="650478" y="608492"/>
                  </a:lnTo>
                  <a:lnTo>
                    <a:pt x="665956" y="605713"/>
                  </a:lnTo>
                  <a:lnTo>
                    <a:pt x="681434" y="602933"/>
                  </a:lnTo>
                  <a:lnTo>
                    <a:pt x="696913" y="600154"/>
                  </a:lnTo>
                  <a:lnTo>
                    <a:pt x="711994" y="598168"/>
                  </a:lnTo>
                  <a:lnTo>
                    <a:pt x="727869" y="596580"/>
                  </a:lnTo>
                  <a:lnTo>
                    <a:pt x="743347" y="594992"/>
                  </a:lnTo>
                  <a:lnTo>
                    <a:pt x="747713" y="593403"/>
                  </a:lnTo>
                  <a:lnTo>
                    <a:pt x="751284" y="591418"/>
                  </a:lnTo>
                  <a:lnTo>
                    <a:pt x="754856" y="588638"/>
                  </a:lnTo>
                  <a:lnTo>
                    <a:pt x="757634" y="585462"/>
                  </a:lnTo>
                  <a:lnTo>
                    <a:pt x="760016" y="582285"/>
                  </a:lnTo>
                  <a:lnTo>
                    <a:pt x="762397" y="577917"/>
                  </a:lnTo>
                  <a:lnTo>
                    <a:pt x="763191" y="573550"/>
                  </a:lnTo>
                  <a:lnTo>
                    <a:pt x="763588" y="569182"/>
                  </a:lnTo>
                  <a:lnTo>
                    <a:pt x="765969" y="543769"/>
                  </a:lnTo>
                  <a:lnTo>
                    <a:pt x="768747" y="517959"/>
                  </a:lnTo>
                  <a:lnTo>
                    <a:pt x="771525" y="492943"/>
                  </a:lnTo>
                  <a:lnTo>
                    <a:pt x="774700" y="467133"/>
                  </a:lnTo>
                  <a:lnTo>
                    <a:pt x="774700" y="464751"/>
                  </a:lnTo>
                  <a:lnTo>
                    <a:pt x="775097" y="462766"/>
                  </a:lnTo>
                  <a:lnTo>
                    <a:pt x="775891" y="460383"/>
                  </a:lnTo>
                  <a:lnTo>
                    <a:pt x="776684" y="458398"/>
                  </a:lnTo>
                  <a:lnTo>
                    <a:pt x="777875" y="456412"/>
                  </a:lnTo>
                  <a:lnTo>
                    <a:pt x="779066" y="454824"/>
                  </a:lnTo>
                  <a:lnTo>
                    <a:pt x="782638" y="451250"/>
                  </a:lnTo>
                  <a:lnTo>
                    <a:pt x="786606" y="448471"/>
                  </a:lnTo>
                  <a:lnTo>
                    <a:pt x="791369" y="446486"/>
                  </a:lnTo>
                  <a:lnTo>
                    <a:pt x="796925" y="444897"/>
                  </a:lnTo>
                  <a:lnTo>
                    <a:pt x="802481" y="444500"/>
                  </a:lnTo>
                  <a:close/>
                  <a:moveTo>
                    <a:pt x="1780579" y="266729"/>
                  </a:moveTo>
                  <a:lnTo>
                    <a:pt x="1770667" y="267126"/>
                  </a:lnTo>
                  <a:lnTo>
                    <a:pt x="1761944" y="267921"/>
                  </a:lnTo>
                  <a:lnTo>
                    <a:pt x="1752824" y="269113"/>
                  </a:lnTo>
                  <a:lnTo>
                    <a:pt x="1744101" y="270304"/>
                  </a:lnTo>
                  <a:lnTo>
                    <a:pt x="1735378" y="272688"/>
                  </a:lnTo>
                  <a:lnTo>
                    <a:pt x="1727052" y="275071"/>
                  </a:lnTo>
                  <a:lnTo>
                    <a:pt x="1718329" y="277852"/>
                  </a:lnTo>
                  <a:lnTo>
                    <a:pt x="1710399" y="281030"/>
                  </a:lnTo>
                  <a:lnTo>
                    <a:pt x="1702469" y="284605"/>
                  </a:lnTo>
                  <a:lnTo>
                    <a:pt x="1694539" y="288578"/>
                  </a:lnTo>
                  <a:lnTo>
                    <a:pt x="1687005" y="292550"/>
                  </a:lnTo>
                  <a:lnTo>
                    <a:pt x="1679472" y="297317"/>
                  </a:lnTo>
                  <a:lnTo>
                    <a:pt x="1672731" y="302482"/>
                  </a:lnTo>
                  <a:lnTo>
                    <a:pt x="1665991" y="308043"/>
                  </a:lnTo>
                  <a:lnTo>
                    <a:pt x="1659250" y="313605"/>
                  </a:lnTo>
                  <a:lnTo>
                    <a:pt x="1653303" y="319563"/>
                  </a:lnTo>
                  <a:lnTo>
                    <a:pt x="1647355" y="325919"/>
                  </a:lnTo>
                  <a:lnTo>
                    <a:pt x="1641804" y="332275"/>
                  </a:lnTo>
                  <a:lnTo>
                    <a:pt x="1636253" y="339029"/>
                  </a:lnTo>
                  <a:lnTo>
                    <a:pt x="1631098" y="346179"/>
                  </a:lnTo>
                  <a:lnTo>
                    <a:pt x="1626340" y="353727"/>
                  </a:lnTo>
                  <a:lnTo>
                    <a:pt x="1621979" y="361275"/>
                  </a:lnTo>
                  <a:lnTo>
                    <a:pt x="1618014" y="368822"/>
                  </a:lnTo>
                  <a:lnTo>
                    <a:pt x="1614445" y="376767"/>
                  </a:lnTo>
                  <a:lnTo>
                    <a:pt x="1611273" y="384712"/>
                  </a:lnTo>
                  <a:lnTo>
                    <a:pt x="1608498" y="393055"/>
                  </a:lnTo>
                  <a:lnTo>
                    <a:pt x="1606119" y="401794"/>
                  </a:lnTo>
                  <a:lnTo>
                    <a:pt x="1604136" y="410534"/>
                  </a:lnTo>
                  <a:lnTo>
                    <a:pt x="1602550" y="419273"/>
                  </a:lnTo>
                  <a:lnTo>
                    <a:pt x="1601361" y="428410"/>
                  </a:lnTo>
                  <a:lnTo>
                    <a:pt x="1600568" y="437547"/>
                  </a:lnTo>
                  <a:lnTo>
                    <a:pt x="1600171" y="447081"/>
                  </a:lnTo>
                  <a:lnTo>
                    <a:pt x="1600568" y="456218"/>
                  </a:lnTo>
                  <a:lnTo>
                    <a:pt x="1601361" y="465354"/>
                  </a:lnTo>
                  <a:lnTo>
                    <a:pt x="1602550" y="474094"/>
                  </a:lnTo>
                  <a:lnTo>
                    <a:pt x="1604136" y="482833"/>
                  </a:lnTo>
                  <a:lnTo>
                    <a:pt x="1606119" y="491970"/>
                  </a:lnTo>
                  <a:lnTo>
                    <a:pt x="1608498" y="500312"/>
                  </a:lnTo>
                  <a:lnTo>
                    <a:pt x="1611273" y="508655"/>
                  </a:lnTo>
                  <a:lnTo>
                    <a:pt x="1614445" y="516997"/>
                  </a:lnTo>
                  <a:lnTo>
                    <a:pt x="1618014" y="524545"/>
                  </a:lnTo>
                  <a:lnTo>
                    <a:pt x="1621979" y="532490"/>
                  </a:lnTo>
                  <a:lnTo>
                    <a:pt x="1626340" y="540435"/>
                  </a:lnTo>
                  <a:lnTo>
                    <a:pt x="1631098" y="547585"/>
                  </a:lnTo>
                  <a:lnTo>
                    <a:pt x="1636253" y="554338"/>
                  </a:lnTo>
                  <a:lnTo>
                    <a:pt x="1641804" y="561092"/>
                  </a:lnTo>
                  <a:lnTo>
                    <a:pt x="1647355" y="567845"/>
                  </a:lnTo>
                  <a:lnTo>
                    <a:pt x="1653303" y="573804"/>
                  </a:lnTo>
                  <a:lnTo>
                    <a:pt x="1659250" y="580160"/>
                  </a:lnTo>
                  <a:lnTo>
                    <a:pt x="1665991" y="585721"/>
                  </a:lnTo>
                  <a:lnTo>
                    <a:pt x="1672731" y="591283"/>
                  </a:lnTo>
                  <a:lnTo>
                    <a:pt x="1679472" y="596050"/>
                  </a:lnTo>
                  <a:lnTo>
                    <a:pt x="1687005" y="600817"/>
                  </a:lnTo>
                  <a:lnTo>
                    <a:pt x="1694539" y="605186"/>
                  </a:lnTo>
                  <a:lnTo>
                    <a:pt x="1702469" y="609159"/>
                  </a:lnTo>
                  <a:lnTo>
                    <a:pt x="1710399" y="612734"/>
                  </a:lnTo>
                  <a:lnTo>
                    <a:pt x="1718329" y="615912"/>
                  </a:lnTo>
                  <a:lnTo>
                    <a:pt x="1727052" y="618693"/>
                  </a:lnTo>
                  <a:lnTo>
                    <a:pt x="1735378" y="621076"/>
                  </a:lnTo>
                  <a:lnTo>
                    <a:pt x="1744101" y="623063"/>
                  </a:lnTo>
                  <a:lnTo>
                    <a:pt x="1752824" y="624652"/>
                  </a:lnTo>
                  <a:lnTo>
                    <a:pt x="1761944" y="626241"/>
                  </a:lnTo>
                  <a:lnTo>
                    <a:pt x="1770667" y="626638"/>
                  </a:lnTo>
                  <a:lnTo>
                    <a:pt x="1780579" y="627035"/>
                  </a:lnTo>
                  <a:lnTo>
                    <a:pt x="1789699" y="626638"/>
                  </a:lnTo>
                  <a:lnTo>
                    <a:pt x="1798819" y="626241"/>
                  </a:lnTo>
                  <a:lnTo>
                    <a:pt x="1807542" y="624652"/>
                  </a:lnTo>
                  <a:lnTo>
                    <a:pt x="1816265" y="623063"/>
                  </a:lnTo>
                  <a:lnTo>
                    <a:pt x="1825384" y="621076"/>
                  </a:lnTo>
                  <a:lnTo>
                    <a:pt x="1833711" y="618693"/>
                  </a:lnTo>
                  <a:lnTo>
                    <a:pt x="1842037" y="615912"/>
                  </a:lnTo>
                  <a:lnTo>
                    <a:pt x="1850364" y="612734"/>
                  </a:lnTo>
                  <a:lnTo>
                    <a:pt x="1858294" y="609159"/>
                  </a:lnTo>
                  <a:lnTo>
                    <a:pt x="1866224" y="605186"/>
                  </a:lnTo>
                  <a:lnTo>
                    <a:pt x="1873757" y="600817"/>
                  </a:lnTo>
                  <a:lnTo>
                    <a:pt x="1880894" y="596050"/>
                  </a:lnTo>
                  <a:lnTo>
                    <a:pt x="1888031" y="591283"/>
                  </a:lnTo>
                  <a:lnTo>
                    <a:pt x="1894772" y="585721"/>
                  </a:lnTo>
                  <a:lnTo>
                    <a:pt x="1901116" y="580160"/>
                  </a:lnTo>
                  <a:lnTo>
                    <a:pt x="1907460" y="573804"/>
                  </a:lnTo>
                  <a:lnTo>
                    <a:pt x="1913804" y="567845"/>
                  </a:lnTo>
                  <a:lnTo>
                    <a:pt x="1919355" y="561092"/>
                  </a:lnTo>
                  <a:lnTo>
                    <a:pt x="1924509" y="554338"/>
                  </a:lnTo>
                  <a:lnTo>
                    <a:pt x="1929664" y="547585"/>
                  </a:lnTo>
                  <a:lnTo>
                    <a:pt x="1934026" y="540435"/>
                  </a:lnTo>
                  <a:lnTo>
                    <a:pt x="1938387" y="532490"/>
                  </a:lnTo>
                  <a:lnTo>
                    <a:pt x="1942352" y="524545"/>
                  </a:lnTo>
                  <a:lnTo>
                    <a:pt x="1945921" y="516997"/>
                  </a:lnTo>
                  <a:lnTo>
                    <a:pt x="1949093" y="508655"/>
                  </a:lnTo>
                  <a:lnTo>
                    <a:pt x="1951868" y="500312"/>
                  </a:lnTo>
                  <a:lnTo>
                    <a:pt x="1954247" y="491970"/>
                  </a:lnTo>
                  <a:lnTo>
                    <a:pt x="1957023" y="482833"/>
                  </a:lnTo>
                  <a:lnTo>
                    <a:pt x="1958212" y="474094"/>
                  </a:lnTo>
                  <a:lnTo>
                    <a:pt x="1959402" y="465354"/>
                  </a:lnTo>
                  <a:lnTo>
                    <a:pt x="1960195" y="456218"/>
                  </a:lnTo>
                  <a:lnTo>
                    <a:pt x="1960591" y="447081"/>
                  </a:lnTo>
                  <a:lnTo>
                    <a:pt x="1960195" y="437547"/>
                  </a:lnTo>
                  <a:lnTo>
                    <a:pt x="1959402" y="428410"/>
                  </a:lnTo>
                  <a:lnTo>
                    <a:pt x="1958212" y="419273"/>
                  </a:lnTo>
                  <a:lnTo>
                    <a:pt x="1957023" y="410534"/>
                  </a:lnTo>
                  <a:lnTo>
                    <a:pt x="1954247" y="401794"/>
                  </a:lnTo>
                  <a:lnTo>
                    <a:pt x="1951868" y="393055"/>
                  </a:lnTo>
                  <a:lnTo>
                    <a:pt x="1949093" y="384712"/>
                  </a:lnTo>
                  <a:lnTo>
                    <a:pt x="1945921" y="376767"/>
                  </a:lnTo>
                  <a:lnTo>
                    <a:pt x="1942352" y="368822"/>
                  </a:lnTo>
                  <a:lnTo>
                    <a:pt x="1938387" y="361275"/>
                  </a:lnTo>
                  <a:lnTo>
                    <a:pt x="1934026" y="353727"/>
                  </a:lnTo>
                  <a:lnTo>
                    <a:pt x="1929664" y="346179"/>
                  </a:lnTo>
                  <a:lnTo>
                    <a:pt x="1924509" y="339029"/>
                  </a:lnTo>
                  <a:lnTo>
                    <a:pt x="1919355" y="332275"/>
                  </a:lnTo>
                  <a:lnTo>
                    <a:pt x="1913804" y="325919"/>
                  </a:lnTo>
                  <a:lnTo>
                    <a:pt x="1907460" y="319563"/>
                  </a:lnTo>
                  <a:lnTo>
                    <a:pt x="1901116" y="313605"/>
                  </a:lnTo>
                  <a:lnTo>
                    <a:pt x="1894772" y="308043"/>
                  </a:lnTo>
                  <a:lnTo>
                    <a:pt x="1888031" y="302482"/>
                  </a:lnTo>
                  <a:lnTo>
                    <a:pt x="1880894" y="297317"/>
                  </a:lnTo>
                  <a:lnTo>
                    <a:pt x="1873757" y="292550"/>
                  </a:lnTo>
                  <a:lnTo>
                    <a:pt x="1866224" y="288578"/>
                  </a:lnTo>
                  <a:lnTo>
                    <a:pt x="1858294" y="284605"/>
                  </a:lnTo>
                  <a:lnTo>
                    <a:pt x="1850364" y="281030"/>
                  </a:lnTo>
                  <a:lnTo>
                    <a:pt x="1842037" y="277852"/>
                  </a:lnTo>
                  <a:lnTo>
                    <a:pt x="1833711" y="275071"/>
                  </a:lnTo>
                  <a:lnTo>
                    <a:pt x="1825384" y="272688"/>
                  </a:lnTo>
                  <a:lnTo>
                    <a:pt x="1816265" y="270304"/>
                  </a:lnTo>
                  <a:lnTo>
                    <a:pt x="1807542" y="269113"/>
                  </a:lnTo>
                  <a:lnTo>
                    <a:pt x="1798819" y="267921"/>
                  </a:lnTo>
                  <a:lnTo>
                    <a:pt x="1789699" y="267126"/>
                  </a:lnTo>
                  <a:lnTo>
                    <a:pt x="1780579" y="266729"/>
                  </a:lnTo>
                  <a:close/>
                  <a:moveTo>
                    <a:pt x="1769477" y="236538"/>
                  </a:moveTo>
                  <a:lnTo>
                    <a:pt x="1780579" y="236538"/>
                  </a:lnTo>
                  <a:lnTo>
                    <a:pt x="1791285" y="236538"/>
                  </a:lnTo>
                  <a:lnTo>
                    <a:pt x="1801594" y="237333"/>
                  </a:lnTo>
                  <a:lnTo>
                    <a:pt x="1812300" y="238922"/>
                  </a:lnTo>
                  <a:lnTo>
                    <a:pt x="1823005" y="240511"/>
                  </a:lnTo>
                  <a:lnTo>
                    <a:pt x="1832918" y="242894"/>
                  </a:lnTo>
                  <a:lnTo>
                    <a:pt x="1842830" y="245675"/>
                  </a:lnTo>
                  <a:lnTo>
                    <a:pt x="1852346" y="248853"/>
                  </a:lnTo>
                  <a:lnTo>
                    <a:pt x="1861862" y="252825"/>
                  </a:lnTo>
                  <a:lnTo>
                    <a:pt x="1871775" y="256798"/>
                  </a:lnTo>
                  <a:lnTo>
                    <a:pt x="1880498" y="261962"/>
                  </a:lnTo>
                  <a:lnTo>
                    <a:pt x="1889221" y="267126"/>
                  </a:lnTo>
                  <a:lnTo>
                    <a:pt x="1897944" y="272291"/>
                  </a:lnTo>
                  <a:lnTo>
                    <a:pt x="1905874" y="278249"/>
                  </a:lnTo>
                  <a:lnTo>
                    <a:pt x="1914200" y="284208"/>
                  </a:lnTo>
                  <a:lnTo>
                    <a:pt x="1921734" y="290961"/>
                  </a:lnTo>
                  <a:lnTo>
                    <a:pt x="1929268" y="297715"/>
                  </a:lnTo>
                  <a:lnTo>
                    <a:pt x="1936008" y="305660"/>
                  </a:lnTo>
                  <a:lnTo>
                    <a:pt x="1942352" y="313207"/>
                  </a:lnTo>
                  <a:lnTo>
                    <a:pt x="1948696" y="320755"/>
                  </a:lnTo>
                  <a:lnTo>
                    <a:pt x="1954644" y="329097"/>
                  </a:lnTo>
                  <a:lnTo>
                    <a:pt x="1960195" y="337440"/>
                  </a:lnTo>
                  <a:lnTo>
                    <a:pt x="1965349" y="346179"/>
                  </a:lnTo>
                  <a:lnTo>
                    <a:pt x="1970107" y="355713"/>
                  </a:lnTo>
                  <a:lnTo>
                    <a:pt x="1974072" y="364850"/>
                  </a:lnTo>
                  <a:lnTo>
                    <a:pt x="1978037" y="374384"/>
                  </a:lnTo>
                  <a:lnTo>
                    <a:pt x="1981209" y="384315"/>
                  </a:lnTo>
                  <a:lnTo>
                    <a:pt x="1983985" y="393849"/>
                  </a:lnTo>
                  <a:lnTo>
                    <a:pt x="1986364" y="404575"/>
                  </a:lnTo>
                  <a:lnTo>
                    <a:pt x="1988346" y="414903"/>
                  </a:lnTo>
                  <a:lnTo>
                    <a:pt x="1989536" y="425232"/>
                  </a:lnTo>
                  <a:lnTo>
                    <a:pt x="1990329" y="435958"/>
                  </a:lnTo>
                  <a:lnTo>
                    <a:pt x="1990725" y="447081"/>
                  </a:lnTo>
                  <a:lnTo>
                    <a:pt x="1990329" y="457807"/>
                  </a:lnTo>
                  <a:lnTo>
                    <a:pt x="1989536" y="468135"/>
                  </a:lnTo>
                  <a:lnTo>
                    <a:pt x="1988346" y="478861"/>
                  </a:lnTo>
                  <a:lnTo>
                    <a:pt x="1986364" y="489587"/>
                  </a:lnTo>
                  <a:lnTo>
                    <a:pt x="1983985" y="499518"/>
                  </a:lnTo>
                  <a:lnTo>
                    <a:pt x="1981209" y="509449"/>
                  </a:lnTo>
                  <a:lnTo>
                    <a:pt x="1978037" y="518983"/>
                  </a:lnTo>
                  <a:lnTo>
                    <a:pt x="1974072" y="528517"/>
                  </a:lnTo>
                  <a:lnTo>
                    <a:pt x="1970107" y="538051"/>
                  </a:lnTo>
                  <a:lnTo>
                    <a:pt x="1965349" y="547188"/>
                  </a:lnTo>
                  <a:lnTo>
                    <a:pt x="1960195" y="555927"/>
                  </a:lnTo>
                  <a:lnTo>
                    <a:pt x="1954644" y="564270"/>
                  </a:lnTo>
                  <a:lnTo>
                    <a:pt x="1948696" y="572612"/>
                  </a:lnTo>
                  <a:lnTo>
                    <a:pt x="1942352" y="580954"/>
                  </a:lnTo>
                  <a:lnTo>
                    <a:pt x="1936008" y="588502"/>
                  </a:lnTo>
                  <a:lnTo>
                    <a:pt x="1929268" y="595652"/>
                  </a:lnTo>
                  <a:lnTo>
                    <a:pt x="1921734" y="602406"/>
                  </a:lnTo>
                  <a:lnTo>
                    <a:pt x="1914200" y="609159"/>
                  </a:lnTo>
                  <a:lnTo>
                    <a:pt x="1905874" y="615118"/>
                  </a:lnTo>
                  <a:lnTo>
                    <a:pt x="1897944" y="621076"/>
                  </a:lnTo>
                  <a:lnTo>
                    <a:pt x="1889221" y="627035"/>
                  </a:lnTo>
                  <a:lnTo>
                    <a:pt x="1880498" y="631802"/>
                  </a:lnTo>
                  <a:lnTo>
                    <a:pt x="1871775" y="636569"/>
                  </a:lnTo>
                  <a:lnTo>
                    <a:pt x="1861862" y="640542"/>
                  </a:lnTo>
                  <a:lnTo>
                    <a:pt x="1852346" y="644514"/>
                  </a:lnTo>
                  <a:lnTo>
                    <a:pt x="1842830" y="647692"/>
                  </a:lnTo>
                  <a:lnTo>
                    <a:pt x="1832918" y="650473"/>
                  </a:lnTo>
                  <a:lnTo>
                    <a:pt x="1823005" y="652856"/>
                  </a:lnTo>
                  <a:lnTo>
                    <a:pt x="1812300" y="654843"/>
                  </a:lnTo>
                  <a:lnTo>
                    <a:pt x="1801594" y="656034"/>
                  </a:lnTo>
                  <a:lnTo>
                    <a:pt x="1791285" y="656829"/>
                  </a:lnTo>
                  <a:lnTo>
                    <a:pt x="1780579" y="657226"/>
                  </a:lnTo>
                  <a:lnTo>
                    <a:pt x="1769477" y="656829"/>
                  </a:lnTo>
                  <a:lnTo>
                    <a:pt x="1758772" y="656034"/>
                  </a:lnTo>
                  <a:lnTo>
                    <a:pt x="1748463" y="654843"/>
                  </a:lnTo>
                  <a:lnTo>
                    <a:pt x="1738154" y="652856"/>
                  </a:lnTo>
                  <a:lnTo>
                    <a:pt x="1727845" y="650473"/>
                  </a:lnTo>
                  <a:lnTo>
                    <a:pt x="1717536" y="647692"/>
                  </a:lnTo>
                  <a:lnTo>
                    <a:pt x="1708020" y="644514"/>
                  </a:lnTo>
                  <a:lnTo>
                    <a:pt x="1698504" y="640542"/>
                  </a:lnTo>
                  <a:lnTo>
                    <a:pt x="1689384" y="636569"/>
                  </a:lnTo>
                  <a:lnTo>
                    <a:pt x="1680265" y="631802"/>
                  </a:lnTo>
                  <a:lnTo>
                    <a:pt x="1671145" y="627035"/>
                  </a:lnTo>
                  <a:lnTo>
                    <a:pt x="1662819" y="621076"/>
                  </a:lnTo>
                  <a:lnTo>
                    <a:pt x="1654492" y="615118"/>
                  </a:lnTo>
                  <a:lnTo>
                    <a:pt x="1646562" y="609159"/>
                  </a:lnTo>
                  <a:lnTo>
                    <a:pt x="1639028" y="602406"/>
                  </a:lnTo>
                  <a:lnTo>
                    <a:pt x="1631495" y="595652"/>
                  </a:lnTo>
                  <a:lnTo>
                    <a:pt x="1624358" y="588502"/>
                  </a:lnTo>
                  <a:lnTo>
                    <a:pt x="1618014" y="580954"/>
                  </a:lnTo>
                  <a:lnTo>
                    <a:pt x="1611670" y="572612"/>
                  </a:lnTo>
                  <a:lnTo>
                    <a:pt x="1606119" y="564270"/>
                  </a:lnTo>
                  <a:lnTo>
                    <a:pt x="1600568" y="555927"/>
                  </a:lnTo>
                  <a:lnTo>
                    <a:pt x="1595413" y="547188"/>
                  </a:lnTo>
                  <a:lnTo>
                    <a:pt x="1591052" y="538051"/>
                  </a:lnTo>
                  <a:lnTo>
                    <a:pt x="1586294" y="528517"/>
                  </a:lnTo>
                  <a:lnTo>
                    <a:pt x="1582725" y="518983"/>
                  </a:lnTo>
                  <a:lnTo>
                    <a:pt x="1579553" y="509449"/>
                  </a:lnTo>
                  <a:lnTo>
                    <a:pt x="1576381" y="499518"/>
                  </a:lnTo>
                  <a:lnTo>
                    <a:pt x="1574399" y="489587"/>
                  </a:lnTo>
                  <a:lnTo>
                    <a:pt x="1572416" y="478861"/>
                  </a:lnTo>
                  <a:lnTo>
                    <a:pt x="1571227" y="468135"/>
                  </a:lnTo>
                  <a:lnTo>
                    <a:pt x="1570434" y="457807"/>
                  </a:lnTo>
                  <a:lnTo>
                    <a:pt x="1570037" y="447081"/>
                  </a:lnTo>
                  <a:lnTo>
                    <a:pt x="1570434" y="435958"/>
                  </a:lnTo>
                  <a:lnTo>
                    <a:pt x="1571227" y="425232"/>
                  </a:lnTo>
                  <a:lnTo>
                    <a:pt x="1572416" y="414903"/>
                  </a:lnTo>
                  <a:lnTo>
                    <a:pt x="1574399" y="404575"/>
                  </a:lnTo>
                  <a:lnTo>
                    <a:pt x="1576381" y="393849"/>
                  </a:lnTo>
                  <a:lnTo>
                    <a:pt x="1579553" y="384315"/>
                  </a:lnTo>
                  <a:lnTo>
                    <a:pt x="1582725" y="374384"/>
                  </a:lnTo>
                  <a:lnTo>
                    <a:pt x="1586294" y="364850"/>
                  </a:lnTo>
                  <a:lnTo>
                    <a:pt x="1591052" y="355713"/>
                  </a:lnTo>
                  <a:lnTo>
                    <a:pt x="1595413" y="346179"/>
                  </a:lnTo>
                  <a:lnTo>
                    <a:pt x="1600568" y="337440"/>
                  </a:lnTo>
                  <a:lnTo>
                    <a:pt x="1606119" y="329097"/>
                  </a:lnTo>
                  <a:lnTo>
                    <a:pt x="1611670" y="320755"/>
                  </a:lnTo>
                  <a:lnTo>
                    <a:pt x="1618014" y="313207"/>
                  </a:lnTo>
                  <a:lnTo>
                    <a:pt x="1624358" y="305660"/>
                  </a:lnTo>
                  <a:lnTo>
                    <a:pt x="1631495" y="297715"/>
                  </a:lnTo>
                  <a:lnTo>
                    <a:pt x="1639028" y="290961"/>
                  </a:lnTo>
                  <a:lnTo>
                    <a:pt x="1646562" y="284208"/>
                  </a:lnTo>
                  <a:lnTo>
                    <a:pt x="1654492" y="278249"/>
                  </a:lnTo>
                  <a:lnTo>
                    <a:pt x="1662819" y="272291"/>
                  </a:lnTo>
                  <a:lnTo>
                    <a:pt x="1671145" y="267126"/>
                  </a:lnTo>
                  <a:lnTo>
                    <a:pt x="1680265" y="261962"/>
                  </a:lnTo>
                  <a:lnTo>
                    <a:pt x="1689384" y="256798"/>
                  </a:lnTo>
                  <a:lnTo>
                    <a:pt x="1698504" y="252825"/>
                  </a:lnTo>
                  <a:lnTo>
                    <a:pt x="1708020" y="248853"/>
                  </a:lnTo>
                  <a:lnTo>
                    <a:pt x="1717536" y="245675"/>
                  </a:lnTo>
                  <a:lnTo>
                    <a:pt x="1727845" y="242894"/>
                  </a:lnTo>
                  <a:lnTo>
                    <a:pt x="1738154" y="240511"/>
                  </a:lnTo>
                  <a:lnTo>
                    <a:pt x="1748463" y="238922"/>
                  </a:lnTo>
                  <a:lnTo>
                    <a:pt x="1758772" y="237333"/>
                  </a:lnTo>
                  <a:lnTo>
                    <a:pt x="1769477" y="236538"/>
                  </a:lnTo>
                  <a:close/>
                  <a:moveTo>
                    <a:pt x="1775815" y="217488"/>
                  </a:moveTo>
                  <a:lnTo>
                    <a:pt x="1764301" y="218281"/>
                  </a:lnTo>
                  <a:lnTo>
                    <a:pt x="1752786" y="219472"/>
                  </a:lnTo>
                  <a:lnTo>
                    <a:pt x="1741669" y="221059"/>
                  </a:lnTo>
                  <a:lnTo>
                    <a:pt x="1730154" y="223441"/>
                  </a:lnTo>
                  <a:lnTo>
                    <a:pt x="1718243" y="226219"/>
                  </a:lnTo>
                  <a:lnTo>
                    <a:pt x="1707125" y="229791"/>
                  </a:lnTo>
                  <a:lnTo>
                    <a:pt x="1696405" y="233759"/>
                  </a:lnTo>
                  <a:lnTo>
                    <a:pt x="1685684" y="238125"/>
                  </a:lnTo>
                  <a:lnTo>
                    <a:pt x="1674964" y="243285"/>
                  </a:lnTo>
                  <a:lnTo>
                    <a:pt x="1665038" y="248841"/>
                  </a:lnTo>
                  <a:lnTo>
                    <a:pt x="1655509" y="254794"/>
                  </a:lnTo>
                  <a:lnTo>
                    <a:pt x="1646376" y="261541"/>
                  </a:lnTo>
                  <a:lnTo>
                    <a:pt x="1637641" y="268288"/>
                  </a:lnTo>
                  <a:lnTo>
                    <a:pt x="1628906" y="275035"/>
                  </a:lnTo>
                  <a:lnTo>
                    <a:pt x="1620568" y="282575"/>
                  </a:lnTo>
                  <a:lnTo>
                    <a:pt x="1613024" y="290513"/>
                  </a:lnTo>
                  <a:lnTo>
                    <a:pt x="1605877" y="298847"/>
                  </a:lnTo>
                  <a:lnTo>
                    <a:pt x="1598730" y="307578"/>
                  </a:lnTo>
                  <a:lnTo>
                    <a:pt x="1592377" y="316707"/>
                  </a:lnTo>
                  <a:lnTo>
                    <a:pt x="1586025" y="325835"/>
                  </a:lnTo>
                  <a:lnTo>
                    <a:pt x="1580466" y="334963"/>
                  </a:lnTo>
                  <a:lnTo>
                    <a:pt x="1575304" y="344885"/>
                  </a:lnTo>
                  <a:lnTo>
                    <a:pt x="1570937" y="355203"/>
                  </a:lnTo>
                  <a:lnTo>
                    <a:pt x="1566569" y="365125"/>
                  </a:lnTo>
                  <a:lnTo>
                    <a:pt x="1562995" y="375444"/>
                  </a:lnTo>
                  <a:lnTo>
                    <a:pt x="1559819" y="385763"/>
                  </a:lnTo>
                  <a:lnTo>
                    <a:pt x="1557039" y="396875"/>
                  </a:lnTo>
                  <a:lnTo>
                    <a:pt x="1555054" y="407988"/>
                  </a:lnTo>
                  <a:lnTo>
                    <a:pt x="1553466" y="418703"/>
                  </a:lnTo>
                  <a:lnTo>
                    <a:pt x="1552275" y="429816"/>
                  </a:lnTo>
                  <a:lnTo>
                    <a:pt x="1551481" y="440929"/>
                  </a:lnTo>
                  <a:lnTo>
                    <a:pt x="1551481" y="452438"/>
                  </a:lnTo>
                  <a:lnTo>
                    <a:pt x="1552275" y="463947"/>
                  </a:lnTo>
                  <a:lnTo>
                    <a:pt x="1553466" y="475060"/>
                  </a:lnTo>
                  <a:lnTo>
                    <a:pt x="1555054" y="486569"/>
                  </a:lnTo>
                  <a:lnTo>
                    <a:pt x="1557437" y="498079"/>
                  </a:lnTo>
                  <a:lnTo>
                    <a:pt x="1560216" y="509588"/>
                  </a:lnTo>
                  <a:lnTo>
                    <a:pt x="1563789" y="520700"/>
                  </a:lnTo>
                  <a:lnTo>
                    <a:pt x="1567760" y="531416"/>
                  </a:lnTo>
                  <a:lnTo>
                    <a:pt x="1572525" y="542529"/>
                  </a:lnTo>
                  <a:lnTo>
                    <a:pt x="1577290" y="552847"/>
                  </a:lnTo>
                  <a:lnTo>
                    <a:pt x="1582848" y="562769"/>
                  </a:lnTo>
                  <a:lnTo>
                    <a:pt x="1589201" y="572294"/>
                  </a:lnTo>
                  <a:lnTo>
                    <a:pt x="1595554" y="581819"/>
                  </a:lnTo>
                  <a:lnTo>
                    <a:pt x="1602304" y="590550"/>
                  </a:lnTo>
                  <a:lnTo>
                    <a:pt x="1609451" y="598885"/>
                  </a:lnTo>
                  <a:lnTo>
                    <a:pt x="1616995" y="607219"/>
                  </a:lnTo>
                  <a:lnTo>
                    <a:pt x="1624936" y="614760"/>
                  </a:lnTo>
                  <a:lnTo>
                    <a:pt x="1632877" y="621904"/>
                  </a:lnTo>
                  <a:lnTo>
                    <a:pt x="1642009" y="629047"/>
                  </a:lnTo>
                  <a:lnTo>
                    <a:pt x="1650744" y="635794"/>
                  </a:lnTo>
                  <a:lnTo>
                    <a:pt x="1659876" y="641747"/>
                  </a:lnTo>
                  <a:lnTo>
                    <a:pt x="1669405" y="647304"/>
                  </a:lnTo>
                  <a:lnTo>
                    <a:pt x="1678935" y="652066"/>
                  </a:lnTo>
                  <a:lnTo>
                    <a:pt x="1689258" y="656829"/>
                  </a:lnTo>
                  <a:lnTo>
                    <a:pt x="1699581" y="661194"/>
                  </a:lnTo>
                  <a:lnTo>
                    <a:pt x="1709905" y="664766"/>
                  </a:lnTo>
                  <a:lnTo>
                    <a:pt x="1720228" y="667941"/>
                  </a:lnTo>
                  <a:lnTo>
                    <a:pt x="1731345" y="670719"/>
                  </a:lnTo>
                  <a:lnTo>
                    <a:pt x="1742066" y="673101"/>
                  </a:lnTo>
                  <a:lnTo>
                    <a:pt x="1753183" y="674688"/>
                  </a:lnTo>
                  <a:lnTo>
                    <a:pt x="1764301" y="675879"/>
                  </a:lnTo>
                  <a:lnTo>
                    <a:pt x="1775815" y="676276"/>
                  </a:lnTo>
                  <a:lnTo>
                    <a:pt x="1786932" y="676276"/>
                  </a:lnTo>
                  <a:lnTo>
                    <a:pt x="1798447" y="675879"/>
                  </a:lnTo>
                  <a:lnTo>
                    <a:pt x="1809564" y="674688"/>
                  </a:lnTo>
                  <a:lnTo>
                    <a:pt x="1821476" y="673101"/>
                  </a:lnTo>
                  <a:lnTo>
                    <a:pt x="1832593" y="670322"/>
                  </a:lnTo>
                  <a:lnTo>
                    <a:pt x="1844108" y="667544"/>
                  </a:lnTo>
                  <a:lnTo>
                    <a:pt x="1855225" y="663972"/>
                  </a:lnTo>
                  <a:lnTo>
                    <a:pt x="1866740" y="660004"/>
                  </a:lnTo>
                  <a:lnTo>
                    <a:pt x="1877063" y="655241"/>
                  </a:lnTo>
                  <a:lnTo>
                    <a:pt x="1887386" y="650479"/>
                  </a:lnTo>
                  <a:lnTo>
                    <a:pt x="1897313" y="644922"/>
                  </a:lnTo>
                  <a:lnTo>
                    <a:pt x="1906842" y="638969"/>
                  </a:lnTo>
                  <a:lnTo>
                    <a:pt x="1916371" y="632619"/>
                  </a:lnTo>
                  <a:lnTo>
                    <a:pt x="1925503" y="625872"/>
                  </a:lnTo>
                  <a:lnTo>
                    <a:pt x="1933841" y="618332"/>
                  </a:lnTo>
                  <a:lnTo>
                    <a:pt x="1941782" y="610791"/>
                  </a:lnTo>
                  <a:lnTo>
                    <a:pt x="1949723" y="603250"/>
                  </a:lnTo>
                  <a:lnTo>
                    <a:pt x="1957267" y="594916"/>
                  </a:lnTo>
                  <a:lnTo>
                    <a:pt x="1964017" y="586185"/>
                  </a:lnTo>
                  <a:lnTo>
                    <a:pt x="1970370" y="577057"/>
                  </a:lnTo>
                  <a:lnTo>
                    <a:pt x="1976326" y="567929"/>
                  </a:lnTo>
                  <a:lnTo>
                    <a:pt x="1981884" y="558404"/>
                  </a:lnTo>
                  <a:lnTo>
                    <a:pt x="1987046" y="548879"/>
                  </a:lnTo>
                  <a:lnTo>
                    <a:pt x="1991811" y="538957"/>
                  </a:lnTo>
                  <a:lnTo>
                    <a:pt x="1995781" y="528638"/>
                  </a:lnTo>
                  <a:lnTo>
                    <a:pt x="1999752" y="518319"/>
                  </a:lnTo>
                  <a:lnTo>
                    <a:pt x="2003325" y="507604"/>
                  </a:lnTo>
                  <a:lnTo>
                    <a:pt x="2005708" y="496888"/>
                  </a:lnTo>
                  <a:lnTo>
                    <a:pt x="2008090" y="485775"/>
                  </a:lnTo>
                  <a:lnTo>
                    <a:pt x="2009678" y="475060"/>
                  </a:lnTo>
                  <a:lnTo>
                    <a:pt x="2010869" y="463947"/>
                  </a:lnTo>
                  <a:lnTo>
                    <a:pt x="2011266" y="452835"/>
                  </a:lnTo>
                  <a:lnTo>
                    <a:pt x="2011266" y="441325"/>
                  </a:lnTo>
                  <a:lnTo>
                    <a:pt x="2010869" y="429816"/>
                  </a:lnTo>
                  <a:lnTo>
                    <a:pt x="2009678" y="418703"/>
                  </a:lnTo>
                  <a:lnTo>
                    <a:pt x="2007693" y="407194"/>
                  </a:lnTo>
                  <a:lnTo>
                    <a:pt x="2005311" y="395288"/>
                  </a:lnTo>
                  <a:lnTo>
                    <a:pt x="2002531" y="384175"/>
                  </a:lnTo>
                  <a:lnTo>
                    <a:pt x="1998561" y="373063"/>
                  </a:lnTo>
                  <a:lnTo>
                    <a:pt x="1994590" y="361950"/>
                  </a:lnTo>
                  <a:lnTo>
                    <a:pt x="1990223" y="351632"/>
                  </a:lnTo>
                  <a:lnTo>
                    <a:pt x="1985061" y="340916"/>
                  </a:lnTo>
                  <a:lnTo>
                    <a:pt x="1979899" y="330994"/>
                  </a:lnTo>
                  <a:lnTo>
                    <a:pt x="1973943" y="321469"/>
                  </a:lnTo>
                  <a:lnTo>
                    <a:pt x="1967591" y="312341"/>
                  </a:lnTo>
                  <a:lnTo>
                    <a:pt x="1960841" y="303213"/>
                  </a:lnTo>
                  <a:lnTo>
                    <a:pt x="1953297" y="294482"/>
                  </a:lnTo>
                  <a:lnTo>
                    <a:pt x="1945753" y="286544"/>
                  </a:lnTo>
                  <a:lnTo>
                    <a:pt x="1937812" y="279003"/>
                  </a:lnTo>
                  <a:lnTo>
                    <a:pt x="1929474" y="271860"/>
                  </a:lnTo>
                  <a:lnTo>
                    <a:pt x="1921136" y="264716"/>
                  </a:lnTo>
                  <a:lnTo>
                    <a:pt x="1912004" y="258366"/>
                  </a:lnTo>
                  <a:lnTo>
                    <a:pt x="1902474" y="252016"/>
                  </a:lnTo>
                  <a:lnTo>
                    <a:pt x="1893342" y="246460"/>
                  </a:lnTo>
                  <a:lnTo>
                    <a:pt x="1883416" y="241300"/>
                  </a:lnTo>
                  <a:lnTo>
                    <a:pt x="1873490" y="236935"/>
                  </a:lnTo>
                  <a:lnTo>
                    <a:pt x="1863166" y="232569"/>
                  </a:lnTo>
                  <a:lnTo>
                    <a:pt x="1852843" y="228997"/>
                  </a:lnTo>
                  <a:lnTo>
                    <a:pt x="1842123" y="225822"/>
                  </a:lnTo>
                  <a:lnTo>
                    <a:pt x="1831402" y="223044"/>
                  </a:lnTo>
                  <a:lnTo>
                    <a:pt x="1820682" y="221059"/>
                  </a:lnTo>
                  <a:lnTo>
                    <a:pt x="1809564" y="219472"/>
                  </a:lnTo>
                  <a:lnTo>
                    <a:pt x="1798447" y="218281"/>
                  </a:lnTo>
                  <a:lnTo>
                    <a:pt x="1787330" y="217488"/>
                  </a:lnTo>
                  <a:lnTo>
                    <a:pt x="1775815" y="217488"/>
                  </a:lnTo>
                  <a:close/>
                  <a:moveTo>
                    <a:pt x="1712287" y="0"/>
                  </a:moveTo>
                  <a:lnTo>
                    <a:pt x="1715860" y="0"/>
                  </a:lnTo>
                  <a:lnTo>
                    <a:pt x="1718640" y="397"/>
                  </a:lnTo>
                  <a:lnTo>
                    <a:pt x="1721816" y="1191"/>
                  </a:lnTo>
                  <a:lnTo>
                    <a:pt x="1724198" y="2778"/>
                  </a:lnTo>
                  <a:lnTo>
                    <a:pt x="1726978" y="4366"/>
                  </a:lnTo>
                  <a:lnTo>
                    <a:pt x="1728566" y="6350"/>
                  </a:lnTo>
                  <a:lnTo>
                    <a:pt x="1729757" y="8731"/>
                  </a:lnTo>
                  <a:lnTo>
                    <a:pt x="1730551" y="11112"/>
                  </a:lnTo>
                  <a:lnTo>
                    <a:pt x="1737698" y="39687"/>
                  </a:lnTo>
                  <a:lnTo>
                    <a:pt x="1744448" y="68262"/>
                  </a:lnTo>
                  <a:lnTo>
                    <a:pt x="1744845" y="70644"/>
                  </a:lnTo>
                  <a:lnTo>
                    <a:pt x="1746036" y="73025"/>
                  </a:lnTo>
                  <a:lnTo>
                    <a:pt x="1747227" y="75406"/>
                  </a:lnTo>
                  <a:lnTo>
                    <a:pt x="1748816" y="77391"/>
                  </a:lnTo>
                  <a:lnTo>
                    <a:pt x="1750801" y="78978"/>
                  </a:lnTo>
                  <a:lnTo>
                    <a:pt x="1752786" y="80169"/>
                  </a:lnTo>
                  <a:lnTo>
                    <a:pt x="1755168" y="80962"/>
                  </a:lnTo>
                  <a:lnTo>
                    <a:pt x="1757551" y="81756"/>
                  </a:lnTo>
                  <a:lnTo>
                    <a:pt x="1775815" y="80962"/>
                  </a:lnTo>
                  <a:lnTo>
                    <a:pt x="1793682" y="81359"/>
                  </a:lnTo>
                  <a:lnTo>
                    <a:pt x="1811550" y="82153"/>
                  </a:lnTo>
                  <a:lnTo>
                    <a:pt x="1829814" y="84137"/>
                  </a:lnTo>
                  <a:lnTo>
                    <a:pt x="1847284" y="86916"/>
                  </a:lnTo>
                  <a:lnTo>
                    <a:pt x="1865152" y="90487"/>
                  </a:lnTo>
                  <a:lnTo>
                    <a:pt x="1882225" y="94853"/>
                  </a:lnTo>
                  <a:lnTo>
                    <a:pt x="1899298" y="100012"/>
                  </a:lnTo>
                  <a:lnTo>
                    <a:pt x="1902077" y="100409"/>
                  </a:lnTo>
                  <a:lnTo>
                    <a:pt x="1904460" y="100012"/>
                  </a:lnTo>
                  <a:lnTo>
                    <a:pt x="1906842" y="99616"/>
                  </a:lnTo>
                  <a:lnTo>
                    <a:pt x="1908827" y="98425"/>
                  </a:lnTo>
                  <a:lnTo>
                    <a:pt x="1911606" y="97234"/>
                  </a:lnTo>
                  <a:lnTo>
                    <a:pt x="1913195" y="95250"/>
                  </a:lnTo>
                  <a:lnTo>
                    <a:pt x="1914783" y="93266"/>
                  </a:lnTo>
                  <a:lnTo>
                    <a:pt x="1915974" y="91281"/>
                  </a:lnTo>
                  <a:lnTo>
                    <a:pt x="1944165" y="39687"/>
                  </a:lnTo>
                  <a:lnTo>
                    <a:pt x="1945356" y="37306"/>
                  </a:lnTo>
                  <a:lnTo>
                    <a:pt x="1947341" y="35322"/>
                  </a:lnTo>
                  <a:lnTo>
                    <a:pt x="1949326" y="34131"/>
                  </a:lnTo>
                  <a:lnTo>
                    <a:pt x="1952106" y="32941"/>
                  </a:lnTo>
                  <a:lnTo>
                    <a:pt x="1954885" y="32147"/>
                  </a:lnTo>
                  <a:lnTo>
                    <a:pt x="1958061" y="32147"/>
                  </a:lnTo>
                  <a:lnTo>
                    <a:pt x="1961238" y="32544"/>
                  </a:lnTo>
                  <a:lnTo>
                    <a:pt x="1964414" y="33734"/>
                  </a:lnTo>
                  <a:lnTo>
                    <a:pt x="1975532" y="38894"/>
                  </a:lnTo>
                  <a:lnTo>
                    <a:pt x="1986252" y="44053"/>
                  </a:lnTo>
                  <a:lnTo>
                    <a:pt x="1996972" y="50006"/>
                  </a:lnTo>
                  <a:lnTo>
                    <a:pt x="2008090" y="55959"/>
                  </a:lnTo>
                  <a:lnTo>
                    <a:pt x="2018413" y="61912"/>
                  </a:lnTo>
                  <a:lnTo>
                    <a:pt x="2028737" y="68659"/>
                  </a:lnTo>
                  <a:lnTo>
                    <a:pt x="2039060" y="75803"/>
                  </a:lnTo>
                  <a:lnTo>
                    <a:pt x="2049383" y="82550"/>
                  </a:lnTo>
                  <a:lnTo>
                    <a:pt x="2051765" y="84931"/>
                  </a:lnTo>
                  <a:lnTo>
                    <a:pt x="2053751" y="87312"/>
                  </a:lnTo>
                  <a:lnTo>
                    <a:pt x="2054942" y="90091"/>
                  </a:lnTo>
                  <a:lnTo>
                    <a:pt x="2055736" y="92472"/>
                  </a:lnTo>
                  <a:lnTo>
                    <a:pt x="2056133" y="95250"/>
                  </a:lnTo>
                  <a:lnTo>
                    <a:pt x="2056133" y="98028"/>
                  </a:lnTo>
                  <a:lnTo>
                    <a:pt x="2055339" y="100409"/>
                  </a:lnTo>
                  <a:lnTo>
                    <a:pt x="2054148" y="102791"/>
                  </a:lnTo>
                  <a:lnTo>
                    <a:pt x="2038663" y="128191"/>
                  </a:lnTo>
                  <a:lnTo>
                    <a:pt x="2023575" y="153194"/>
                  </a:lnTo>
                  <a:lnTo>
                    <a:pt x="2021987" y="155178"/>
                  </a:lnTo>
                  <a:lnTo>
                    <a:pt x="2021193" y="157559"/>
                  </a:lnTo>
                  <a:lnTo>
                    <a:pt x="2020398" y="159941"/>
                  </a:lnTo>
                  <a:lnTo>
                    <a:pt x="2020398" y="162322"/>
                  </a:lnTo>
                  <a:lnTo>
                    <a:pt x="2020398" y="164703"/>
                  </a:lnTo>
                  <a:lnTo>
                    <a:pt x="2021193" y="167481"/>
                  </a:lnTo>
                  <a:lnTo>
                    <a:pt x="2022384" y="169863"/>
                  </a:lnTo>
                  <a:lnTo>
                    <a:pt x="2023575" y="171847"/>
                  </a:lnTo>
                  <a:lnTo>
                    <a:pt x="2036678" y="184150"/>
                  </a:lnTo>
                  <a:lnTo>
                    <a:pt x="2049383" y="196850"/>
                  </a:lnTo>
                  <a:lnTo>
                    <a:pt x="2061295" y="210344"/>
                  </a:lnTo>
                  <a:lnTo>
                    <a:pt x="2072809" y="224234"/>
                  </a:lnTo>
                  <a:lnTo>
                    <a:pt x="2083133" y="238919"/>
                  </a:lnTo>
                  <a:lnTo>
                    <a:pt x="2092662" y="253603"/>
                  </a:lnTo>
                  <a:lnTo>
                    <a:pt x="2102191" y="269478"/>
                  </a:lnTo>
                  <a:lnTo>
                    <a:pt x="2110529" y="284956"/>
                  </a:lnTo>
                  <a:lnTo>
                    <a:pt x="2112514" y="286941"/>
                  </a:lnTo>
                  <a:lnTo>
                    <a:pt x="2114102" y="288528"/>
                  </a:lnTo>
                  <a:lnTo>
                    <a:pt x="2116485" y="289719"/>
                  </a:lnTo>
                  <a:lnTo>
                    <a:pt x="2118867" y="290513"/>
                  </a:lnTo>
                  <a:lnTo>
                    <a:pt x="2121249" y="290910"/>
                  </a:lnTo>
                  <a:lnTo>
                    <a:pt x="2123632" y="291307"/>
                  </a:lnTo>
                  <a:lnTo>
                    <a:pt x="2126014" y="290910"/>
                  </a:lnTo>
                  <a:lnTo>
                    <a:pt x="2128396" y="290116"/>
                  </a:lnTo>
                  <a:lnTo>
                    <a:pt x="2156984" y="281781"/>
                  </a:lnTo>
                  <a:lnTo>
                    <a:pt x="2185572" y="273844"/>
                  </a:lnTo>
                  <a:lnTo>
                    <a:pt x="2187954" y="273447"/>
                  </a:lnTo>
                  <a:lnTo>
                    <a:pt x="2190733" y="273050"/>
                  </a:lnTo>
                  <a:lnTo>
                    <a:pt x="2193116" y="273844"/>
                  </a:lnTo>
                  <a:lnTo>
                    <a:pt x="2195498" y="274638"/>
                  </a:lnTo>
                  <a:lnTo>
                    <a:pt x="2197880" y="276225"/>
                  </a:lnTo>
                  <a:lnTo>
                    <a:pt x="2200263" y="278210"/>
                  </a:lnTo>
                  <a:lnTo>
                    <a:pt x="2202248" y="280988"/>
                  </a:lnTo>
                  <a:lnTo>
                    <a:pt x="2203439" y="283766"/>
                  </a:lnTo>
                  <a:lnTo>
                    <a:pt x="2207807" y="295275"/>
                  </a:lnTo>
                  <a:lnTo>
                    <a:pt x="2211777" y="307182"/>
                  </a:lnTo>
                  <a:lnTo>
                    <a:pt x="2215350" y="318691"/>
                  </a:lnTo>
                  <a:lnTo>
                    <a:pt x="2218527" y="330200"/>
                  </a:lnTo>
                  <a:lnTo>
                    <a:pt x="2221703" y="342107"/>
                  </a:lnTo>
                  <a:lnTo>
                    <a:pt x="2224086" y="354410"/>
                  </a:lnTo>
                  <a:lnTo>
                    <a:pt x="2226468" y="366316"/>
                  </a:lnTo>
                  <a:lnTo>
                    <a:pt x="2228850" y="378222"/>
                  </a:lnTo>
                  <a:lnTo>
                    <a:pt x="2228850" y="381397"/>
                  </a:lnTo>
                  <a:lnTo>
                    <a:pt x="2228453" y="384572"/>
                  </a:lnTo>
                  <a:lnTo>
                    <a:pt x="2227659" y="387350"/>
                  </a:lnTo>
                  <a:lnTo>
                    <a:pt x="2226468" y="390128"/>
                  </a:lnTo>
                  <a:lnTo>
                    <a:pt x="2224880" y="392113"/>
                  </a:lnTo>
                  <a:lnTo>
                    <a:pt x="2222894" y="393700"/>
                  </a:lnTo>
                  <a:lnTo>
                    <a:pt x="2220512" y="394891"/>
                  </a:lnTo>
                  <a:lnTo>
                    <a:pt x="2217733" y="396082"/>
                  </a:lnTo>
                  <a:lnTo>
                    <a:pt x="2189542" y="403225"/>
                  </a:lnTo>
                  <a:lnTo>
                    <a:pt x="2160557" y="409972"/>
                  </a:lnTo>
                  <a:lnTo>
                    <a:pt x="2158175" y="410766"/>
                  </a:lnTo>
                  <a:lnTo>
                    <a:pt x="2155793" y="411560"/>
                  </a:lnTo>
                  <a:lnTo>
                    <a:pt x="2153808" y="412750"/>
                  </a:lnTo>
                  <a:lnTo>
                    <a:pt x="2151822" y="414338"/>
                  </a:lnTo>
                  <a:lnTo>
                    <a:pt x="2150234" y="416322"/>
                  </a:lnTo>
                  <a:lnTo>
                    <a:pt x="2149043" y="418307"/>
                  </a:lnTo>
                  <a:lnTo>
                    <a:pt x="2148249" y="420688"/>
                  </a:lnTo>
                  <a:lnTo>
                    <a:pt x="2147852" y="423069"/>
                  </a:lnTo>
                  <a:lnTo>
                    <a:pt x="2148249" y="440929"/>
                  </a:lnTo>
                  <a:lnTo>
                    <a:pt x="2147852" y="459185"/>
                  </a:lnTo>
                  <a:lnTo>
                    <a:pt x="2147058" y="477044"/>
                  </a:lnTo>
                  <a:lnTo>
                    <a:pt x="2145072" y="494904"/>
                  </a:lnTo>
                  <a:lnTo>
                    <a:pt x="2142293" y="512763"/>
                  </a:lnTo>
                  <a:lnTo>
                    <a:pt x="2138323" y="530225"/>
                  </a:lnTo>
                  <a:lnTo>
                    <a:pt x="2133955" y="547688"/>
                  </a:lnTo>
                  <a:lnTo>
                    <a:pt x="2128793" y="564754"/>
                  </a:lnTo>
                  <a:lnTo>
                    <a:pt x="2128396" y="567135"/>
                  </a:lnTo>
                  <a:lnTo>
                    <a:pt x="2128793" y="569913"/>
                  </a:lnTo>
                  <a:lnTo>
                    <a:pt x="2129190" y="572294"/>
                  </a:lnTo>
                  <a:lnTo>
                    <a:pt x="2130382" y="574279"/>
                  </a:lnTo>
                  <a:lnTo>
                    <a:pt x="2131573" y="576263"/>
                  </a:lnTo>
                  <a:lnTo>
                    <a:pt x="2133558" y="578247"/>
                  </a:lnTo>
                  <a:lnTo>
                    <a:pt x="2135543" y="580232"/>
                  </a:lnTo>
                  <a:lnTo>
                    <a:pt x="2137926" y="581025"/>
                  </a:lnTo>
                  <a:lnTo>
                    <a:pt x="2189542" y="609600"/>
                  </a:lnTo>
                  <a:lnTo>
                    <a:pt x="2191924" y="610791"/>
                  </a:lnTo>
                  <a:lnTo>
                    <a:pt x="2193910" y="612379"/>
                  </a:lnTo>
                  <a:lnTo>
                    <a:pt x="2195498" y="614760"/>
                  </a:lnTo>
                  <a:lnTo>
                    <a:pt x="2196292" y="617141"/>
                  </a:lnTo>
                  <a:lnTo>
                    <a:pt x="2197086" y="619919"/>
                  </a:lnTo>
                  <a:lnTo>
                    <a:pt x="2197086" y="623094"/>
                  </a:lnTo>
                  <a:lnTo>
                    <a:pt x="2196689" y="626666"/>
                  </a:lnTo>
                  <a:lnTo>
                    <a:pt x="2195498" y="629841"/>
                  </a:lnTo>
                  <a:lnTo>
                    <a:pt x="2190336" y="640557"/>
                  </a:lnTo>
                  <a:lnTo>
                    <a:pt x="2184778" y="651669"/>
                  </a:lnTo>
                  <a:lnTo>
                    <a:pt x="2178822" y="662385"/>
                  </a:lnTo>
                  <a:lnTo>
                    <a:pt x="2173263" y="673101"/>
                  </a:lnTo>
                  <a:lnTo>
                    <a:pt x="2166910" y="683816"/>
                  </a:lnTo>
                  <a:lnTo>
                    <a:pt x="2160557" y="693738"/>
                  </a:lnTo>
                  <a:lnTo>
                    <a:pt x="2153808" y="704057"/>
                  </a:lnTo>
                  <a:lnTo>
                    <a:pt x="2146661" y="713979"/>
                  </a:lnTo>
                  <a:lnTo>
                    <a:pt x="2144278" y="716360"/>
                  </a:lnTo>
                  <a:lnTo>
                    <a:pt x="2141896" y="718741"/>
                  </a:lnTo>
                  <a:lnTo>
                    <a:pt x="2138720" y="719932"/>
                  </a:lnTo>
                  <a:lnTo>
                    <a:pt x="2136337" y="721122"/>
                  </a:lnTo>
                  <a:lnTo>
                    <a:pt x="2133558" y="721519"/>
                  </a:lnTo>
                  <a:lnTo>
                    <a:pt x="2130779" y="721122"/>
                  </a:lnTo>
                  <a:lnTo>
                    <a:pt x="2128396" y="720329"/>
                  </a:lnTo>
                  <a:lnTo>
                    <a:pt x="2126014" y="719138"/>
                  </a:lnTo>
                  <a:lnTo>
                    <a:pt x="2101000" y="703660"/>
                  </a:lnTo>
                  <a:lnTo>
                    <a:pt x="2075589" y="688579"/>
                  </a:lnTo>
                  <a:lnTo>
                    <a:pt x="2073603" y="686991"/>
                  </a:lnTo>
                  <a:lnTo>
                    <a:pt x="2071221" y="686197"/>
                  </a:lnTo>
                  <a:lnTo>
                    <a:pt x="2068839" y="685801"/>
                  </a:lnTo>
                  <a:lnTo>
                    <a:pt x="2066456" y="685404"/>
                  </a:lnTo>
                  <a:lnTo>
                    <a:pt x="2064074" y="685801"/>
                  </a:lnTo>
                  <a:lnTo>
                    <a:pt x="2061692" y="686197"/>
                  </a:lnTo>
                  <a:lnTo>
                    <a:pt x="2059309" y="687388"/>
                  </a:lnTo>
                  <a:lnTo>
                    <a:pt x="2057324" y="688579"/>
                  </a:lnTo>
                  <a:lnTo>
                    <a:pt x="2044619" y="701676"/>
                  </a:lnTo>
                  <a:lnTo>
                    <a:pt x="2031913" y="713979"/>
                  </a:lnTo>
                  <a:lnTo>
                    <a:pt x="2018413" y="726282"/>
                  </a:lnTo>
                  <a:lnTo>
                    <a:pt x="2004913" y="737791"/>
                  </a:lnTo>
                  <a:lnTo>
                    <a:pt x="1989826" y="748110"/>
                  </a:lnTo>
                  <a:lnTo>
                    <a:pt x="1974738" y="757635"/>
                  </a:lnTo>
                  <a:lnTo>
                    <a:pt x="1959650" y="767160"/>
                  </a:lnTo>
                  <a:lnTo>
                    <a:pt x="1943371" y="775494"/>
                  </a:lnTo>
                  <a:lnTo>
                    <a:pt x="1941385" y="777082"/>
                  </a:lnTo>
                  <a:lnTo>
                    <a:pt x="1939797" y="779066"/>
                  </a:lnTo>
                  <a:lnTo>
                    <a:pt x="1938606" y="781447"/>
                  </a:lnTo>
                  <a:lnTo>
                    <a:pt x="1937812" y="783432"/>
                  </a:lnTo>
                  <a:lnTo>
                    <a:pt x="1937415" y="785813"/>
                  </a:lnTo>
                  <a:lnTo>
                    <a:pt x="1937018" y="788591"/>
                  </a:lnTo>
                  <a:lnTo>
                    <a:pt x="1937415" y="790972"/>
                  </a:lnTo>
                  <a:lnTo>
                    <a:pt x="1938209" y="793354"/>
                  </a:lnTo>
                  <a:lnTo>
                    <a:pt x="1946547" y="821532"/>
                  </a:lnTo>
                  <a:lnTo>
                    <a:pt x="1954488" y="849710"/>
                  </a:lnTo>
                  <a:lnTo>
                    <a:pt x="1955282" y="852488"/>
                  </a:lnTo>
                  <a:lnTo>
                    <a:pt x="1955282" y="854869"/>
                  </a:lnTo>
                  <a:lnTo>
                    <a:pt x="1954885" y="858044"/>
                  </a:lnTo>
                  <a:lnTo>
                    <a:pt x="1953694" y="860426"/>
                  </a:lnTo>
                  <a:lnTo>
                    <a:pt x="1952106" y="862807"/>
                  </a:lnTo>
                  <a:lnTo>
                    <a:pt x="1950120" y="864791"/>
                  </a:lnTo>
                  <a:lnTo>
                    <a:pt x="1947341" y="866776"/>
                  </a:lnTo>
                  <a:lnTo>
                    <a:pt x="1944562" y="868363"/>
                  </a:lnTo>
                  <a:lnTo>
                    <a:pt x="1933047" y="872332"/>
                  </a:lnTo>
                  <a:lnTo>
                    <a:pt x="1921533" y="876301"/>
                  </a:lnTo>
                  <a:lnTo>
                    <a:pt x="1910018" y="879873"/>
                  </a:lnTo>
                  <a:lnTo>
                    <a:pt x="1898107" y="883444"/>
                  </a:lnTo>
                  <a:lnTo>
                    <a:pt x="1886195" y="886223"/>
                  </a:lnTo>
                  <a:lnTo>
                    <a:pt x="1874284" y="889001"/>
                  </a:lnTo>
                  <a:lnTo>
                    <a:pt x="1861975" y="891382"/>
                  </a:lnTo>
                  <a:lnTo>
                    <a:pt x="1850064" y="893366"/>
                  </a:lnTo>
                  <a:lnTo>
                    <a:pt x="1846887" y="893763"/>
                  </a:lnTo>
                  <a:lnTo>
                    <a:pt x="1843711" y="893366"/>
                  </a:lnTo>
                  <a:lnTo>
                    <a:pt x="1840931" y="892176"/>
                  </a:lnTo>
                  <a:lnTo>
                    <a:pt x="1838152" y="890985"/>
                  </a:lnTo>
                  <a:lnTo>
                    <a:pt x="1836167" y="889398"/>
                  </a:lnTo>
                  <a:lnTo>
                    <a:pt x="1834182" y="887413"/>
                  </a:lnTo>
                  <a:lnTo>
                    <a:pt x="1832990" y="885032"/>
                  </a:lnTo>
                  <a:lnTo>
                    <a:pt x="1832593" y="882651"/>
                  </a:lnTo>
                  <a:lnTo>
                    <a:pt x="1825049" y="853679"/>
                  </a:lnTo>
                  <a:lnTo>
                    <a:pt x="1818300" y="825501"/>
                  </a:lnTo>
                  <a:lnTo>
                    <a:pt x="1817902" y="823119"/>
                  </a:lnTo>
                  <a:lnTo>
                    <a:pt x="1816711" y="820738"/>
                  </a:lnTo>
                  <a:lnTo>
                    <a:pt x="1815520" y="818357"/>
                  </a:lnTo>
                  <a:lnTo>
                    <a:pt x="1813535" y="816769"/>
                  </a:lnTo>
                  <a:lnTo>
                    <a:pt x="1811947" y="815182"/>
                  </a:lnTo>
                  <a:lnTo>
                    <a:pt x="1809564" y="813991"/>
                  </a:lnTo>
                  <a:lnTo>
                    <a:pt x="1807182" y="812801"/>
                  </a:lnTo>
                  <a:lnTo>
                    <a:pt x="1804800" y="812404"/>
                  </a:lnTo>
                  <a:lnTo>
                    <a:pt x="1786932" y="813197"/>
                  </a:lnTo>
                  <a:lnTo>
                    <a:pt x="1769065" y="812801"/>
                  </a:lnTo>
                  <a:lnTo>
                    <a:pt x="1751198" y="812007"/>
                  </a:lnTo>
                  <a:lnTo>
                    <a:pt x="1733331" y="810022"/>
                  </a:lnTo>
                  <a:lnTo>
                    <a:pt x="1715463" y="806847"/>
                  </a:lnTo>
                  <a:lnTo>
                    <a:pt x="1697993" y="803276"/>
                  </a:lnTo>
                  <a:lnTo>
                    <a:pt x="1680523" y="798513"/>
                  </a:lnTo>
                  <a:lnTo>
                    <a:pt x="1663053" y="793354"/>
                  </a:lnTo>
                  <a:lnTo>
                    <a:pt x="1660670" y="793354"/>
                  </a:lnTo>
                  <a:lnTo>
                    <a:pt x="1658288" y="793751"/>
                  </a:lnTo>
                  <a:lnTo>
                    <a:pt x="1655906" y="794147"/>
                  </a:lnTo>
                  <a:lnTo>
                    <a:pt x="1653523" y="795338"/>
                  </a:lnTo>
                  <a:lnTo>
                    <a:pt x="1651538" y="796529"/>
                  </a:lnTo>
                  <a:lnTo>
                    <a:pt x="1649553" y="798116"/>
                  </a:lnTo>
                  <a:lnTo>
                    <a:pt x="1648362" y="800101"/>
                  </a:lnTo>
                  <a:lnTo>
                    <a:pt x="1647171" y="802482"/>
                  </a:lnTo>
                  <a:lnTo>
                    <a:pt x="1618186" y="854076"/>
                  </a:lnTo>
                  <a:lnTo>
                    <a:pt x="1616995" y="856854"/>
                  </a:lnTo>
                  <a:lnTo>
                    <a:pt x="1615406" y="858838"/>
                  </a:lnTo>
                  <a:lnTo>
                    <a:pt x="1613024" y="860029"/>
                  </a:lnTo>
                  <a:lnTo>
                    <a:pt x="1610642" y="861219"/>
                  </a:lnTo>
                  <a:lnTo>
                    <a:pt x="1607862" y="861616"/>
                  </a:lnTo>
                  <a:lnTo>
                    <a:pt x="1604686" y="861616"/>
                  </a:lnTo>
                  <a:lnTo>
                    <a:pt x="1601510" y="861219"/>
                  </a:lnTo>
                  <a:lnTo>
                    <a:pt x="1598333" y="860426"/>
                  </a:lnTo>
                  <a:lnTo>
                    <a:pt x="1587216" y="854869"/>
                  </a:lnTo>
                  <a:lnTo>
                    <a:pt x="1576098" y="849313"/>
                  </a:lnTo>
                  <a:lnTo>
                    <a:pt x="1565378" y="843757"/>
                  </a:lnTo>
                  <a:lnTo>
                    <a:pt x="1555054" y="837804"/>
                  </a:lnTo>
                  <a:lnTo>
                    <a:pt x="1544334" y="831454"/>
                  </a:lnTo>
                  <a:lnTo>
                    <a:pt x="1533613" y="825104"/>
                  </a:lnTo>
                  <a:lnTo>
                    <a:pt x="1523687" y="818357"/>
                  </a:lnTo>
                  <a:lnTo>
                    <a:pt x="1513761" y="811213"/>
                  </a:lnTo>
                  <a:lnTo>
                    <a:pt x="1511379" y="808832"/>
                  </a:lnTo>
                  <a:lnTo>
                    <a:pt x="1509393" y="806451"/>
                  </a:lnTo>
                  <a:lnTo>
                    <a:pt x="1507805" y="803672"/>
                  </a:lnTo>
                  <a:lnTo>
                    <a:pt x="1507011" y="800894"/>
                  </a:lnTo>
                  <a:lnTo>
                    <a:pt x="1506614" y="798116"/>
                  </a:lnTo>
                  <a:lnTo>
                    <a:pt x="1507011" y="795735"/>
                  </a:lnTo>
                  <a:lnTo>
                    <a:pt x="1507408" y="793354"/>
                  </a:lnTo>
                  <a:lnTo>
                    <a:pt x="1508996" y="790972"/>
                  </a:lnTo>
                  <a:lnTo>
                    <a:pt x="1523687" y="765969"/>
                  </a:lnTo>
                  <a:lnTo>
                    <a:pt x="1539172" y="740569"/>
                  </a:lnTo>
                  <a:lnTo>
                    <a:pt x="1540363" y="738585"/>
                  </a:lnTo>
                  <a:lnTo>
                    <a:pt x="1541554" y="736204"/>
                  </a:lnTo>
                  <a:lnTo>
                    <a:pt x="1542349" y="733822"/>
                  </a:lnTo>
                  <a:lnTo>
                    <a:pt x="1542746" y="731441"/>
                  </a:lnTo>
                  <a:lnTo>
                    <a:pt x="1542349" y="729060"/>
                  </a:lnTo>
                  <a:lnTo>
                    <a:pt x="1541554" y="726679"/>
                  </a:lnTo>
                  <a:lnTo>
                    <a:pt x="1540363" y="724297"/>
                  </a:lnTo>
                  <a:lnTo>
                    <a:pt x="1539172" y="722313"/>
                  </a:lnTo>
                  <a:lnTo>
                    <a:pt x="1526069" y="709613"/>
                  </a:lnTo>
                  <a:lnTo>
                    <a:pt x="1513364" y="696913"/>
                  </a:lnTo>
                  <a:lnTo>
                    <a:pt x="1501849" y="683419"/>
                  </a:lnTo>
                  <a:lnTo>
                    <a:pt x="1489938" y="669529"/>
                  </a:lnTo>
                  <a:lnTo>
                    <a:pt x="1479615" y="654844"/>
                  </a:lnTo>
                  <a:lnTo>
                    <a:pt x="1470085" y="640160"/>
                  </a:lnTo>
                  <a:lnTo>
                    <a:pt x="1460953" y="624285"/>
                  </a:lnTo>
                  <a:lnTo>
                    <a:pt x="1452218" y="608410"/>
                  </a:lnTo>
                  <a:lnTo>
                    <a:pt x="1450630" y="606822"/>
                  </a:lnTo>
                  <a:lnTo>
                    <a:pt x="1448247" y="605235"/>
                  </a:lnTo>
                  <a:lnTo>
                    <a:pt x="1446262" y="604044"/>
                  </a:lnTo>
                  <a:lnTo>
                    <a:pt x="1443880" y="602854"/>
                  </a:lnTo>
                  <a:lnTo>
                    <a:pt x="1441498" y="602457"/>
                  </a:lnTo>
                  <a:lnTo>
                    <a:pt x="1439115" y="602457"/>
                  </a:lnTo>
                  <a:lnTo>
                    <a:pt x="1436733" y="602854"/>
                  </a:lnTo>
                  <a:lnTo>
                    <a:pt x="1433954" y="603647"/>
                  </a:lnTo>
                  <a:lnTo>
                    <a:pt x="1406160" y="611982"/>
                  </a:lnTo>
                  <a:lnTo>
                    <a:pt x="1377572" y="619522"/>
                  </a:lnTo>
                  <a:lnTo>
                    <a:pt x="1375190" y="620316"/>
                  </a:lnTo>
                  <a:lnTo>
                    <a:pt x="1372411" y="620713"/>
                  </a:lnTo>
                  <a:lnTo>
                    <a:pt x="1369631" y="619919"/>
                  </a:lnTo>
                  <a:lnTo>
                    <a:pt x="1367249" y="619126"/>
                  </a:lnTo>
                  <a:lnTo>
                    <a:pt x="1364867" y="617538"/>
                  </a:lnTo>
                  <a:lnTo>
                    <a:pt x="1362882" y="615157"/>
                  </a:lnTo>
                  <a:lnTo>
                    <a:pt x="1360896" y="612775"/>
                  </a:lnTo>
                  <a:lnTo>
                    <a:pt x="1359308" y="609600"/>
                  </a:lnTo>
                  <a:lnTo>
                    <a:pt x="1354941" y="598488"/>
                  </a:lnTo>
                  <a:lnTo>
                    <a:pt x="1350970" y="586979"/>
                  </a:lnTo>
                  <a:lnTo>
                    <a:pt x="1347397" y="575072"/>
                  </a:lnTo>
                  <a:lnTo>
                    <a:pt x="1343823" y="563166"/>
                  </a:lnTo>
                  <a:lnTo>
                    <a:pt x="1341044" y="551657"/>
                  </a:lnTo>
                  <a:lnTo>
                    <a:pt x="1338264" y="539750"/>
                  </a:lnTo>
                  <a:lnTo>
                    <a:pt x="1335882" y="527447"/>
                  </a:lnTo>
                  <a:lnTo>
                    <a:pt x="1333897" y="515541"/>
                  </a:lnTo>
                  <a:lnTo>
                    <a:pt x="1333500" y="512366"/>
                  </a:lnTo>
                  <a:lnTo>
                    <a:pt x="1333897" y="509191"/>
                  </a:lnTo>
                  <a:lnTo>
                    <a:pt x="1335088" y="506413"/>
                  </a:lnTo>
                  <a:lnTo>
                    <a:pt x="1336279" y="503635"/>
                  </a:lnTo>
                  <a:lnTo>
                    <a:pt x="1337867" y="501650"/>
                  </a:lnTo>
                  <a:lnTo>
                    <a:pt x="1339853" y="499666"/>
                  </a:lnTo>
                  <a:lnTo>
                    <a:pt x="1342235" y="498475"/>
                  </a:lnTo>
                  <a:lnTo>
                    <a:pt x="1345014" y="498079"/>
                  </a:lnTo>
                  <a:lnTo>
                    <a:pt x="1373602" y="490538"/>
                  </a:lnTo>
                  <a:lnTo>
                    <a:pt x="1401793" y="483394"/>
                  </a:lnTo>
                  <a:lnTo>
                    <a:pt x="1404969" y="482997"/>
                  </a:lnTo>
                  <a:lnTo>
                    <a:pt x="1407351" y="482204"/>
                  </a:lnTo>
                  <a:lnTo>
                    <a:pt x="1409336" y="481013"/>
                  </a:lnTo>
                  <a:lnTo>
                    <a:pt x="1411322" y="479029"/>
                  </a:lnTo>
                  <a:lnTo>
                    <a:pt x="1412513" y="477441"/>
                  </a:lnTo>
                  <a:lnTo>
                    <a:pt x="1414101" y="475060"/>
                  </a:lnTo>
                  <a:lnTo>
                    <a:pt x="1414895" y="473075"/>
                  </a:lnTo>
                  <a:lnTo>
                    <a:pt x="1415292" y="470297"/>
                  </a:lnTo>
                  <a:lnTo>
                    <a:pt x="1414895" y="452835"/>
                  </a:lnTo>
                  <a:lnTo>
                    <a:pt x="1414895" y="434579"/>
                  </a:lnTo>
                  <a:lnTo>
                    <a:pt x="1416086" y="416719"/>
                  </a:lnTo>
                  <a:lnTo>
                    <a:pt x="1417675" y="398860"/>
                  </a:lnTo>
                  <a:lnTo>
                    <a:pt x="1420454" y="381000"/>
                  </a:lnTo>
                  <a:lnTo>
                    <a:pt x="1424424" y="363538"/>
                  </a:lnTo>
                  <a:lnTo>
                    <a:pt x="1428792" y="346075"/>
                  </a:lnTo>
                  <a:lnTo>
                    <a:pt x="1433954" y="329010"/>
                  </a:lnTo>
                  <a:lnTo>
                    <a:pt x="1434351" y="326232"/>
                  </a:lnTo>
                  <a:lnTo>
                    <a:pt x="1433954" y="323850"/>
                  </a:lnTo>
                  <a:lnTo>
                    <a:pt x="1433160" y="321469"/>
                  </a:lnTo>
                  <a:lnTo>
                    <a:pt x="1432365" y="319485"/>
                  </a:lnTo>
                  <a:lnTo>
                    <a:pt x="1430777" y="317103"/>
                  </a:lnTo>
                  <a:lnTo>
                    <a:pt x="1429189" y="315516"/>
                  </a:lnTo>
                  <a:lnTo>
                    <a:pt x="1427204" y="313928"/>
                  </a:lnTo>
                  <a:lnTo>
                    <a:pt x="1424821" y="312738"/>
                  </a:lnTo>
                  <a:lnTo>
                    <a:pt x="1373205" y="284163"/>
                  </a:lnTo>
                  <a:lnTo>
                    <a:pt x="1370823" y="282972"/>
                  </a:lnTo>
                  <a:lnTo>
                    <a:pt x="1369234" y="280988"/>
                  </a:lnTo>
                  <a:lnTo>
                    <a:pt x="1367646" y="279003"/>
                  </a:lnTo>
                  <a:lnTo>
                    <a:pt x="1366455" y="276225"/>
                  </a:lnTo>
                  <a:lnTo>
                    <a:pt x="1366058" y="273447"/>
                  </a:lnTo>
                  <a:lnTo>
                    <a:pt x="1366058" y="270669"/>
                  </a:lnTo>
                  <a:lnTo>
                    <a:pt x="1366455" y="267494"/>
                  </a:lnTo>
                  <a:lnTo>
                    <a:pt x="1367249" y="264319"/>
                  </a:lnTo>
                  <a:lnTo>
                    <a:pt x="1372411" y="252810"/>
                  </a:lnTo>
                  <a:lnTo>
                    <a:pt x="1377969" y="242094"/>
                  </a:lnTo>
                  <a:lnTo>
                    <a:pt x="1383528" y="231378"/>
                  </a:lnTo>
                  <a:lnTo>
                    <a:pt x="1389484" y="220663"/>
                  </a:lnTo>
                  <a:lnTo>
                    <a:pt x="1395837" y="209947"/>
                  </a:lnTo>
                  <a:lnTo>
                    <a:pt x="1402190" y="199628"/>
                  </a:lnTo>
                  <a:lnTo>
                    <a:pt x="1409336" y="189706"/>
                  </a:lnTo>
                  <a:lnTo>
                    <a:pt x="1416483" y="179784"/>
                  </a:lnTo>
                  <a:lnTo>
                    <a:pt x="1418469" y="177403"/>
                  </a:lnTo>
                  <a:lnTo>
                    <a:pt x="1421248" y="175419"/>
                  </a:lnTo>
                  <a:lnTo>
                    <a:pt x="1423630" y="173831"/>
                  </a:lnTo>
                  <a:lnTo>
                    <a:pt x="1426410" y="173038"/>
                  </a:lnTo>
                  <a:lnTo>
                    <a:pt x="1429189" y="172641"/>
                  </a:lnTo>
                  <a:lnTo>
                    <a:pt x="1431571" y="173038"/>
                  </a:lnTo>
                  <a:lnTo>
                    <a:pt x="1434351" y="173831"/>
                  </a:lnTo>
                  <a:lnTo>
                    <a:pt x="1436336" y="175022"/>
                  </a:lnTo>
                  <a:lnTo>
                    <a:pt x="1462144" y="189706"/>
                  </a:lnTo>
                  <a:lnTo>
                    <a:pt x="1486761" y="205184"/>
                  </a:lnTo>
                  <a:lnTo>
                    <a:pt x="1489144" y="206375"/>
                  </a:lnTo>
                  <a:lnTo>
                    <a:pt x="1491526" y="207566"/>
                  </a:lnTo>
                  <a:lnTo>
                    <a:pt x="1493908" y="207963"/>
                  </a:lnTo>
                  <a:lnTo>
                    <a:pt x="1496688" y="208359"/>
                  </a:lnTo>
                  <a:lnTo>
                    <a:pt x="1499070" y="207963"/>
                  </a:lnTo>
                  <a:lnTo>
                    <a:pt x="1501452" y="207169"/>
                  </a:lnTo>
                  <a:lnTo>
                    <a:pt x="1503835" y="206375"/>
                  </a:lnTo>
                  <a:lnTo>
                    <a:pt x="1505820" y="205184"/>
                  </a:lnTo>
                  <a:lnTo>
                    <a:pt x="1518128" y="192088"/>
                  </a:lnTo>
                  <a:lnTo>
                    <a:pt x="1530834" y="179784"/>
                  </a:lnTo>
                  <a:lnTo>
                    <a:pt x="1544731" y="167878"/>
                  </a:lnTo>
                  <a:lnTo>
                    <a:pt x="1558231" y="155972"/>
                  </a:lnTo>
                  <a:lnTo>
                    <a:pt x="1572922" y="145653"/>
                  </a:lnTo>
                  <a:lnTo>
                    <a:pt x="1587613" y="136128"/>
                  </a:lnTo>
                  <a:lnTo>
                    <a:pt x="1603495" y="127000"/>
                  </a:lnTo>
                  <a:lnTo>
                    <a:pt x="1619377" y="118269"/>
                  </a:lnTo>
                  <a:lnTo>
                    <a:pt x="1620965" y="116284"/>
                  </a:lnTo>
                  <a:lnTo>
                    <a:pt x="1622553" y="114300"/>
                  </a:lnTo>
                  <a:lnTo>
                    <a:pt x="1623745" y="112316"/>
                  </a:lnTo>
                  <a:lnTo>
                    <a:pt x="1624936" y="109934"/>
                  </a:lnTo>
                  <a:lnTo>
                    <a:pt x="1625333" y="107553"/>
                  </a:lnTo>
                  <a:lnTo>
                    <a:pt x="1625333" y="105172"/>
                  </a:lnTo>
                  <a:lnTo>
                    <a:pt x="1624936" y="102791"/>
                  </a:lnTo>
                  <a:lnTo>
                    <a:pt x="1624142" y="100409"/>
                  </a:lnTo>
                  <a:lnTo>
                    <a:pt x="1615803" y="71834"/>
                  </a:lnTo>
                  <a:lnTo>
                    <a:pt x="1608260" y="44053"/>
                  </a:lnTo>
                  <a:lnTo>
                    <a:pt x="1607465" y="41275"/>
                  </a:lnTo>
                  <a:lnTo>
                    <a:pt x="1607465" y="38894"/>
                  </a:lnTo>
                  <a:lnTo>
                    <a:pt x="1607862" y="36116"/>
                  </a:lnTo>
                  <a:lnTo>
                    <a:pt x="1609054" y="33734"/>
                  </a:lnTo>
                  <a:lnTo>
                    <a:pt x="1610245" y="31353"/>
                  </a:lnTo>
                  <a:lnTo>
                    <a:pt x="1612627" y="28972"/>
                  </a:lnTo>
                  <a:lnTo>
                    <a:pt x="1615009" y="26987"/>
                  </a:lnTo>
                  <a:lnTo>
                    <a:pt x="1617789" y="25400"/>
                  </a:lnTo>
                  <a:lnTo>
                    <a:pt x="1629303" y="21034"/>
                  </a:lnTo>
                  <a:lnTo>
                    <a:pt x="1641215" y="17066"/>
                  </a:lnTo>
                  <a:lnTo>
                    <a:pt x="1652729" y="13494"/>
                  </a:lnTo>
                  <a:lnTo>
                    <a:pt x="1664641" y="10319"/>
                  </a:lnTo>
                  <a:lnTo>
                    <a:pt x="1676155" y="7541"/>
                  </a:lnTo>
                  <a:lnTo>
                    <a:pt x="1688464" y="4762"/>
                  </a:lnTo>
                  <a:lnTo>
                    <a:pt x="1700375" y="2381"/>
                  </a:lnTo>
                  <a:lnTo>
                    <a:pt x="171228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/>
              <a:endParaRPr lang="zh-CN" altLang="en-US" strike="noStrike" noProof="1">
                <a:solidFill>
                  <a:srgbClr val="FFFFFF"/>
                </a:solidFill>
                <a:ea typeface="Calibri" panose="020F0502020204030204" pitchFamily="34" charset="0"/>
              </a:endParaRPr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C0DF2898-761B-E1A8-1F37-C291CED7DEF1}"/>
              </a:ext>
            </a:extLst>
          </p:cNvPr>
          <p:cNvSpPr/>
          <p:nvPr/>
        </p:nvSpPr>
        <p:spPr>
          <a:xfrm>
            <a:off x="5698737" y="2765142"/>
            <a:ext cx="499842" cy="26820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5690C729-0E23-66DE-790D-945FF29CF23B}"/>
              </a:ext>
            </a:extLst>
          </p:cNvPr>
          <p:cNvSpPr/>
          <p:nvPr/>
        </p:nvSpPr>
        <p:spPr>
          <a:xfrm rot="10800000">
            <a:off x="5851137" y="2996670"/>
            <a:ext cx="499842" cy="26820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F3A0D-AC53-A385-C231-83C2C9917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48" y="2891982"/>
            <a:ext cx="2559775" cy="1188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6A541-534E-20F2-BAB8-667E9E6AA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88" y="2646951"/>
            <a:ext cx="2010138" cy="13804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56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7" name="任意多边形 3"/>
          <p:cNvSpPr/>
          <p:nvPr/>
        </p:nvSpPr>
        <p:spPr>
          <a:xfrm rot="20149264" flipV="1">
            <a:off x="-751126" y="-818743"/>
            <a:ext cx="3106738" cy="2239075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8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9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AD24F-7F24-1386-3977-04F9510DD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908050"/>
            <a:ext cx="10312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58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  <p:bldP spid="10486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5812"/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1048656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1000"/>
                </a:srgbClr>
              </a:gs>
              <a:gs pos="30000">
                <a:srgbClr val="7030A0">
                  <a:alpha val="82000"/>
                </a:srgbClr>
              </a:gs>
              <a:gs pos="100000">
                <a:srgbClr val="4C21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ea typeface="Calibri" panose="020F0502020204030204" pitchFamily="34" charset="0"/>
            </a:endParaRPr>
          </a:p>
        </p:txBody>
      </p:sp>
      <p:sp>
        <p:nvSpPr>
          <p:cNvPr id="1048657" name="任意多边形 3"/>
          <p:cNvSpPr/>
          <p:nvPr/>
        </p:nvSpPr>
        <p:spPr>
          <a:xfrm rot="20149264" flipV="1">
            <a:off x="-267549" y="-774781"/>
            <a:ext cx="3106738" cy="2239075"/>
          </a:xfrm>
          <a:custGeom>
            <a:avLst/>
            <a:gdLst>
              <a:gd name="connsiteX0" fmla="*/ 2850980 w 5067301"/>
              <a:gd name="connsiteY0" fmla="*/ 0 h 2330133"/>
              <a:gd name="connsiteX1" fmla="*/ 3756668 w 5067301"/>
              <a:gd name="connsiteY1" fmla="*/ 565584 h 2330133"/>
              <a:gd name="connsiteX2" fmla="*/ 4181158 w 5067301"/>
              <a:gd name="connsiteY2" fmla="*/ 469871 h 2330133"/>
              <a:gd name="connsiteX3" fmla="*/ 5022350 w 5067301"/>
              <a:gd name="connsiteY3" fmla="*/ 916732 h 2330133"/>
              <a:gd name="connsiteX4" fmla="*/ 5067301 w 5067301"/>
              <a:gd name="connsiteY4" fmla="*/ 999475 h 2330133"/>
              <a:gd name="connsiteX5" fmla="*/ 5067301 w 5067301"/>
              <a:gd name="connsiteY5" fmla="*/ 2330133 h 2330133"/>
              <a:gd name="connsiteX6" fmla="*/ 34883 w 5067301"/>
              <a:gd name="connsiteY6" fmla="*/ 2330133 h 2330133"/>
              <a:gd name="connsiteX7" fmla="*/ 14035 w 5067301"/>
              <a:gd name="connsiteY7" fmla="*/ 2258351 h 2330133"/>
              <a:gd name="connsiteX8" fmla="*/ 0 w 5067301"/>
              <a:gd name="connsiteY8" fmla="*/ 2109997 h 2330133"/>
              <a:gd name="connsiteX9" fmla="*/ 784384 w 5067301"/>
              <a:gd name="connsiteY9" fmla="*/ 1326310 h 2330133"/>
              <a:gd name="connsiteX10" fmla="*/ 934311 w 5067301"/>
              <a:gd name="connsiteY10" fmla="*/ 1341410 h 2330133"/>
              <a:gd name="connsiteX11" fmla="*/ 1568766 w 5067301"/>
              <a:gd name="connsiteY11" fmla="*/ 1013544 h 2330133"/>
              <a:gd name="connsiteX12" fmla="*/ 1840822 w 5067301"/>
              <a:gd name="connsiteY12" fmla="*/ 1064814 h 2330133"/>
              <a:gd name="connsiteX13" fmla="*/ 1836538 w 5067301"/>
              <a:gd name="connsiteY13" fmla="*/ 1013544 h 2330133"/>
              <a:gd name="connsiteX14" fmla="*/ 2850980 w 5067301"/>
              <a:gd name="connsiteY14" fmla="*/ 0 h 23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8" name="任意多边形 9"/>
          <p:cNvSpPr/>
          <p:nvPr/>
        </p:nvSpPr>
        <p:spPr>
          <a:xfrm>
            <a:off x="3044825" y="5673725"/>
            <a:ext cx="4062413" cy="1184275"/>
          </a:xfrm>
          <a:custGeom>
            <a:avLst/>
            <a:gdLst>
              <a:gd name="connsiteX0" fmla="*/ 1767396 w 4061932"/>
              <a:gd name="connsiteY0" fmla="*/ 0 h 1184280"/>
              <a:gd name="connsiteX1" fmla="*/ 2673083 w 4061932"/>
              <a:gd name="connsiteY1" fmla="*/ 565584 h 1184280"/>
              <a:gd name="connsiteX2" fmla="*/ 3097574 w 4061932"/>
              <a:gd name="connsiteY2" fmla="*/ 469871 h 1184280"/>
              <a:gd name="connsiteX3" fmla="*/ 4032297 w 4061932"/>
              <a:gd name="connsiteY3" fmla="*/ 1088896 h 1184280"/>
              <a:gd name="connsiteX4" fmla="*/ 4061932 w 4061932"/>
              <a:gd name="connsiteY4" fmla="*/ 1184280 h 1184280"/>
              <a:gd name="connsiteX5" fmla="*/ 0 w 4061932"/>
              <a:gd name="connsiteY5" fmla="*/ 1184280 h 1184280"/>
              <a:gd name="connsiteX6" fmla="*/ 43772 w 4061932"/>
              <a:gd name="connsiteY6" fmla="*/ 1150130 h 1184280"/>
              <a:gd name="connsiteX7" fmla="*/ 485183 w 4061932"/>
              <a:gd name="connsiteY7" fmla="*/ 1013544 h 1184280"/>
              <a:gd name="connsiteX8" fmla="*/ 757238 w 4061932"/>
              <a:gd name="connsiteY8" fmla="*/ 1064814 h 1184280"/>
              <a:gd name="connsiteX9" fmla="*/ 752954 w 4061932"/>
              <a:gd name="connsiteY9" fmla="*/ 1013544 h 1184280"/>
              <a:gd name="connsiteX10" fmla="*/ 1767396 w 4061932"/>
              <a:gd name="connsiteY10" fmla="*/ 0 h 11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1932" h="1184280">
                <a:moveTo>
                  <a:pt x="1767396" y="0"/>
                </a:moveTo>
                <a:cubicBezTo>
                  <a:pt x="2165980" y="0"/>
                  <a:pt x="2510872" y="229667"/>
                  <a:pt x="2673083" y="565584"/>
                </a:cubicBezTo>
                <a:cubicBezTo>
                  <a:pt x="2801380" y="503272"/>
                  <a:pt x="2945573" y="469871"/>
                  <a:pt x="3097574" y="469871"/>
                </a:cubicBezTo>
                <a:cubicBezTo>
                  <a:pt x="3517771" y="469871"/>
                  <a:pt x="3878296" y="725121"/>
                  <a:pt x="4032297" y="1088896"/>
                </a:cubicBezTo>
                <a:lnTo>
                  <a:pt x="4061932" y="1184280"/>
                </a:lnTo>
                <a:lnTo>
                  <a:pt x="0" y="1184280"/>
                </a:lnTo>
                <a:lnTo>
                  <a:pt x="43772" y="1150130"/>
                </a:lnTo>
                <a:cubicBezTo>
                  <a:pt x="169020" y="1063802"/>
                  <a:pt x="321226" y="1013544"/>
                  <a:pt x="485183" y="1013544"/>
                </a:cubicBezTo>
                <a:cubicBezTo>
                  <a:pt x="581181" y="1013544"/>
                  <a:pt x="673155" y="1030773"/>
                  <a:pt x="757238" y="1064814"/>
                </a:cubicBezTo>
                <a:cubicBezTo>
                  <a:pt x="753386" y="1047932"/>
                  <a:pt x="752954" y="1030788"/>
                  <a:pt x="752954" y="1013544"/>
                </a:cubicBezTo>
                <a:cubicBezTo>
                  <a:pt x="752954" y="453778"/>
                  <a:pt x="1207134" y="0"/>
                  <a:pt x="176739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48659" name="任意多边形 11"/>
          <p:cNvSpPr/>
          <p:nvPr/>
        </p:nvSpPr>
        <p:spPr>
          <a:xfrm flipH="1">
            <a:off x="0" y="5195888"/>
            <a:ext cx="4562475" cy="1662113"/>
          </a:xfrm>
          <a:custGeom>
            <a:avLst/>
            <a:gdLst>
              <a:gd name="connsiteX0" fmla="*/ 2708735 w 4563104"/>
              <a:gd name="connsiteY0" fmla="*/ 0 h 1661797"/>
              <a:gd name="connsiteX1" fmla="*/ 1694292 w 4563104"/>
              <a:gd name="connsiteY1" fmla="*/ 1013544 h 1661797"/>
              <a:gd name="connsiteX2" fmla="*/ 1698577 w 4563104"/>
              <a:gd name="connsiteY2" fmla="*/ 1064814 h 1661797"/>
              <a:gd name="connsiteX3" fmla="*/ 1426521 w 4563104"/>
              <a:gd name="connsiteY3" fmla="*/ 1013544 h 1661797"/>
              <a:gd name="connsiteX4" fmla="*/ 792065 w 4563104"/>
              <a:gd name="connsiteY4" fmla="*/ 1341410 h 1661797"/>
              <a:gd name="connsiteX5" fmla="*/ 642138 w 4563104"/>
              <a:gd name="connsiteY5" fmla="*/ 1326310 h 1661797"/>
              <a:gd name="connsiteX6" fmla="*/ 87495 w 4563104"/>
              <a:gd name="connsiteY6" fmla="*/ 1555847 h 1661797"/>
              <a:gd name="connsiteX7" fmla="*/ 0 w 4563104"/>
              <a:gd name="connsiteY7" fmla="*/ 1661797 h 1661797"/>
              <a:gd name="connsiteX8" fmla="*/ 4563104 w 4563104"/>
              <a:gd name="connsiteY8" fmla="*/ 1661797 h 1661797"/>
              <a:gd name="connsiteX9" fmla="*/ 4563104 w 4563104"/>
              <a:gd name="connsiteY9" fmla="*/ 616873 h 1661797"/>
              <a:gd name="connsiteX10" fmla="*/ 4522457 w 4563104"/>
              <a:gd name="connsiteY10" fmla="*/ 592201 h 1661797"/>
              <a:gd name="connsiteX11" fmla="*/ 4038913 w 4563104"/>
              <a:gd name="connsiteY11" fmla="*/ 469871 h 1661797"/>
              <a:gd name="connsiteX12" fmla="*/ 3614422 w 4563104"/>
              <a:gd name="connsiteY12" fmla="*/ 565584 h 1661797"/>
              <a:gd name="connsiteX13" fmla="*/ 2708735 w 4563104"/>
              <a:gd name="connsiteY13" fmla="*/ 0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3104" h="1661797">
                <a:moveTo>
                  <a:pt x="2708735" y="0"/>
                </a:moveTo>
                <a:cubicBezTo>
                  <a:pt x="2148473" y="0"/>
                  <a:pt x="1694292" y="453778"/>
                  <a:pt x="1694292" y="1013544"/>
                </a:cubicBezTo>
                <a:cubicBezTo>
                  <a:pt x="1694292" y="1030788"/>
                  <a:pt x="1694725" y="1047932"/>
                  <a:pt x="1698577" y="1064814"/>
                </a:cubicBezTo>
                <a:cubicBezTo>
                  <a:pt x="1614493" y="1030773"/>
                  <a:pt x="1522520" y="1013544"/>
                  <a:pt x="1426521" y="1013544"/>
                </a:cubicBezTo>
                <a:cubicBezTo>
                  <a:pt x="1164190" y="1013544"/>
                  <a:pt x="931942" y="1142204"/>
                  <a:pt x="792065" y="1341410"/>
                </a:cubicBezTo>
                <a:lnTo>
                  <a:pt x="642138" y="1326310"/>
                </a:lnTo>
                <a:cubicBezTo>
                  <a:pt x="425536" y="1326310"/>
                  <a:pt x="229440" y="1414028"/>
                  <a:pt x="87495" y="1555847"/>
                </a:cubicBezTo>
                <a:lnTo>
                  <a:pt x="0" y="1661797"/>
                </a:lnTo>
                <a:lnTo>
                  <a:pt x="4563104" y="1661797"/>
                </a:lnTo>
                <a:lnTo>
                  <a:pt x="4563104" y="616873"/>
                </a:lnTo>
                <a:lnTo>
                  <a:pt x="4522457" y="592201"/>
                </a:lnTo>
                <a:cubicBezTo>
                  <a:pt x="4378717" y="514186"/>
                  <a:pt x="4213995" y="469871"/>
                  <a:pt x="4038913" y="469871"/>
                </a:cubicBezTo>
                <a:cubicBezTo>
                  <a:pt x="3886912" y="469871"/>
                  <a:pt x="3742719" y="503272"/>
                  <a:pt x="3614422" y="565584"/>
                </a:cubicBezTo>
                <a:cubicBezTo>
                  <a:pt x="3452211" y="229667"/>
                  <a:pt x="3107318" y="0"/>
                  <a:pt x="270873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E55E7-A67F-0E61-4D37-63331788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50"/>
            <a:ext cx="11430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  <p:bldP spid="10486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279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Shahariar Hussain</cp:lastModifiedBy>
  <cp:revision>4</cp:revision>
  <dcterms:created xsi:type="dcterms:W3CDTF">2015-03-03T04:33:00Z</dcterms:created>
  <dcterms:modified xsi:type="dcterms:W3CDTF">2022-05-18T13:22:32Z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1033-11.2.0.8885</vt:lpwstr>
  </property>
  <property fmtid="{D5CDD505-2E9C-101B-9397-08002B2CF9AE}" pid="3" name="ICV">
    <vt:lpwstr>97379ae919b44480853cbac8af6c8319</vt:lpwstr>
  </property>
</Properties>
</file>