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5359" y="0"/>
            <a:ext cx="7302640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522" y="6914695"/>
            <a:ext cx="10963910" cy="9525"/>
          </a:xfrm>
          <a:custGeom>
            <a:avLst/>
            <a:gdLst/>
            <a:ahLst/>
            <a:cxnLst/>
            <a:rect l="l" t="t" r="r" b="b"/>
            <a:pathLst>
              <a:path w="10963910" h="9525">
                <a:moveTo>
                  <a:pt x="0" y="0"/>
                </a:moveTo>
                <a:lnTo>
                  <a:pt x="10963321" y="9505"/>
                </a:lnTo>
              </a:path>
            </a:pathLst>
          </a:custGeom>
          <a:ln w="19049">
            <a:solidFill>
              <a:srgbClr val="004A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522" y="8990777"/>
            <a:ext cx="10963910" cy="9525"/>
          </a:xfrm>
          <a:custGeom>
            <a:avLst/>
            <a:gdLst/>
            <a:ahLst/>
            <a:cxnLst/>
            <a:rect l="l" t="t" r="r" b="b"/>
            <a:pathLst>
              <a:path w="10963910" h="9525">
                <a:moveTo>
                  <a:pt x="0" y="0"/>
                </a:moveTo>
                <a:lnTo>
                  <a:pt x="10963329" y="9505"/>
                </a:lnTo>
              </a:path>
            </a:pathLst>
          </a:custGeom>
          <a:ln w="19049">
            <a:solidFill>
              <a:srgbClr val="004A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3869" y="875237"/>
            <a:ext cx="15340261" cy="5148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FFE4E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FFE4E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FFE4E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4235" y="1486326"/>
            <a:ext cx="8359529" cy="3411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FFE4E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3869" y="875237"/>
            <a:ext cx="8153400" cy="5148580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2700" marR="5080">
              <a:lnSpc>
                <a:spcPts val="13050"/>
              </a:lnSpc>
              <a:spcBef>
                <a:spcPts val="1390"/>
              </a:spcBef>
            </a:pPr>
            <a:r>
              <a:rPr dirty="0" sz="11850" spc="-495">
                <a:latin typeface="Arial MT"/>
                <a:cs typeface="Arial MT"/>
              </a:rPr>
              <a:t>S</a:t>
            </a:r>
            <a:r>
              <a:rPr dirty="0" sz="11850" spc="1415">
                <a:latin typeface="Arial MT"/>
                <a:cs typeface="Arial MT"/>
              </a:rPr>
              <a:t>H</a:t>
            </a:r>
            <a:r>
              <a:rPr dirty="0" sz="11850" spc="775">
                <a:latin typeface="Arial MT"/>
                <a:cs typeface="Arial MT"/>
              </a:rPr>
              <a:t>A</a:t>
            </a:r>
            <a:r>
              <a:rPr dirty="0" sz="11850" spc="2295">
                <a:latin typeface="Arial MT"/>
                <a:cs typeface="Arial MT"/>
              </a:rPr>
              <a:t>M</a:t>
            </a:r>
            <a:r>
              <a:rPr dirty="0" sz="11850" spc="1580">
                <a:latin typeface="Arial MT"/>
                <a:cs typeface="Arial MT"/>
              </a:rPr>
              <a:t>I</a:t>
            </a:r>
            <a:r>
              <a:rPr dirty="0" sz="11850" spc="2295">
                <a:latin typeface="Arial MT"/>
                <a:cs typeface="Arial MT"/>
              </a:rPr>
              <a:t>M</a:t>
            </a:r>
            <a:r>
              <a:rPr dirty="0" sz="11850" spc="475">
                <a:latin typeface="Arial MT"/>
                <a:cs typeface="Arial MT"/>
              </a:rPr>
              <a:t>A  </a:t>
            </a:r>
            <a:r>
              <a:rPr dirty="0" sz="11850" spc="590">
                <a:latin typeface="Arial MT"/>
                <a:cs typeface="Arial MT"/>
              </a:rPr>
              <a:t>BINTE </a:t>
            </a:r>
            <a:r>
              <a:rPr dirty="0" sz="11850" spc="595">
                <a:latin typeface="Arial MT"/>
                <a:cs typeface="Arial MT"/>
              </a:rPr>
              <a:t> </a:t>
            </a:r>
            <a:r>
              <a:rPr dirty="0" sz="11850" spc="819">
                <a:latin typeface="Arial MT"/>
                <a:cs typeface="Arial MT"/>
              </a:rPr>
              <a:t>ZALIL</a:t>
            </a:r>
            <a:endParaRPr sz="118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7216" y="7546692"/>
            <a:ext cx="7689850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05554" algn="l"/>
              </a:tabLst>
            </a:pPr>
            <a:r>
              <a:rPr dirty="0" sz="4300" spc="495">
                <a:solidFill>
                  <a:srgbClr val="FFFFFF"/>
                </a:solidFill>
                <a:latin typeface="Arial MT"/>
                <a:cs typeface="Arial MT"/>
              </a:rPr>
              <a:t>PERSONAL	</a:t>
            </a:r>
            <a:r>
              <a:rPr dirty="0" sz="4300" spc="620">
                <a:solidFill>
                  <a:srgbClr val="FFFFFF"/>
                </a:solidFill>
                <a:latin typeface="Arial MT"/>
                <a:cs typeface="Arial MT"/>
              </a:rPr>
              <a:t>PORTFOLIO</a:t>
            </a:r>
            <a:endParaRPr sz="4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2632" y="1987781"/>
            <a:ext cx="12960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25">
                <a:solidFill>
                  <a:srgbClr val="952D46"/>
                </a:solidFill>
              </a:rPr>
              <a:t>EMAIL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0642632" y="2661773"/>
            <a:ext cx="534162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45">
                <a:solidFill>
                  <a:srgbClr val="952D46"/>
                </a:solidFill>
                <a:latin typeface="Verdana"/>
                <a:cs typeface="Verdana"/>
              </a:rPr>
              <a:t>shamimazalil445@gmail.com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42632" y="4538523"/>
            <a:ext cx="2888615" cy="109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30">
                <a:solidFill>
                  <a:srgbClr val="952D46"/>
                </a:solidFill>
                <a:latin typeface="Trebuchet MS"/>
                <a:cs typeface="Trebuchet MS"/>
              </a:rPr>
              <a:t>MOBILE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600" spc="-85">
                <a:solidFill>
                  <a:srgbClr val="952D46"/>
                </a:solidFill>
                <a:latin typeface="Verdana"/>
                <a:cs typeface="Verdana"/>
              </a:rPr>
              <a:t>+8801310425267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42632" y="7164158"/>
            <a:ext cx="5922645" cy="109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450">
                <a:solidFill>
                  <a:srgbClr val="952D46"/>
                </a:solidFill>
                <a:latin typeface="Trebuchet MS"/>
                <a:cs typeface="Trebuchet MS"/>
              </a:rPr>
              <a:t>BLOGSITE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dirty="0" sz="2600" spc="140">
                <a:solidFill>
                  <a:srgbClr val="952D46"/>
                </a:solidFill>
                <a:latin typeface="Verdana"/>
                <a:cs typeface="Verdana"/>
              </a:rPr>
              <a:t>shamimabintezalil.blogspot.com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0742" y="4054269"/>
            <a:ext cx="7134859" cy="206375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 marR="5080" indent="1354455">
              <a:lnSpc>
                <a:spcPts val="7650"/>
              </a:lnSpc>
              <a:spcBef>
                <a:spcPts val="950"/>
              </a:spcBef>
            </a:pPr>
            <a:r>
              <a:rPr dirty="0" sz="7000" spc="1035">
                <a:solidFill>
                  <a:srgbClr val="FFFFFF"/>
                </a:solidFill>
                <a:latin typeface="Trebuchet MS"/>
                <a:cs typeface="Trebuchet MS"/>
              </a:rPr>
              <a:t>CONTACT </a:t>
            </a:r>
            <a:r>
              <a:rPr dirty="0" sz="7000" spc="10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0" spc="919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7000" spc="147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7000" spc="53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7000" spc="13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7000" spc="944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7000" spc="221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7000" spc="9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7000" spc="6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000" spc="919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7000" spc="13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7000" spc="148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98834" y="2039347"/>
            <a:ext cx="0" cy="6210935"/>
          </a:xfrm>
          <a:custGeom>
            <a:avLst/>
            <a:gdLst/>
            <a:ahLst/>
            <a:cxnLst/>
            <a:rect l="l" t="t" r="r" b="b"/>
            <a:pathLst>
              <a:path w="0" h="6210934">
                <a:moveTo>
                  <a:pt x="0" y="0"/>
                </a:moveTo>
                <a:lnTo>
                  <a:pt x="0" y="6210335"/>
                </a:lnTo>
              </a:path>
            </a:pathLst>
          </a:custGeom>
          <a:ln w="19038">
            <a:solidFill>
              <a:srgbClr val="952D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BD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4694" y="4351554"/>
            <a:ext cx="10579100" cy="19056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300" spc="1930">
                <a:solidFill>
                  <a:srgbClr val="FFFFFF"/>
                </a:solidFill>
              </a:rPr>
              <a:t>THANK</a:t>
            </a:r>
            <a:r>
              <a:rPr dirty="0" sz="12300" spc="535">
                <a:solidFill>
                  <a:srgbClr val="FFFFFF"/>
                </a:solidFill>
              </a:rPr>
              <a:t> </a:t>
            </a:r>
            <a:r>
              <a:rPr dirty="0" sz="12300" spc="975">
                <a:solidFill>
                  <a:srgbClr val="FFFFFF"/>
                </a:solidFill>
              </a:rPr>
              <a:t>YOU!</a:t>
            </a:r>
            <a:endParaRPr sz="1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1300" y="940517"/>
            <a:ext cx="6684009" cy="2359660"/>
          </a:xfrm>
          <a:prstGeom prst="rect"/>
        </p:spPr>
        <p:txBody>
          <a:bodyPr wrap="square" lIns="0" tIns="128905" rIns="0" bIns="0" rtlCol="0" vert="horz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1015"/>
              </a:spcBef>
            </a:pPr>
            <a:r>
              <a:rPr dirty="0" sz="8000" spc="825">
                <a:latin typeface="Arial MT"/>
                <a:cs typeface="Arial MT"/>
              </a:rPr>
              <a:t>SHAMIMA </a:t>
            </a:r>
            <a:r>
              <a:rPr dirty="0" sz="8000" spc="830">
                <a:latin typeface="Arial MT"/>
                <a:cs typeface="Arial MT"/>
              </a:rPr>
              <a:t> </a:t>
            </a:r>
            <a:r>
              <a:rPr dirty="0" sz="8000" spc="385">
                <a:latin typeface="Arial MT"/>
                <a:cs typeface="Arial MT"/>
              </a:rPr>
              <a:t>BINTE</a:t>
            </a:r>
            <a:r>
              <a:rPr dirty="0" sz="8000" spc="515">
                <a:latin typeface="Arial MT"/>
                <a:cs typeface="Arial MT"/>
              </a:rPr>
              <a:t> </a:t>
            </a:r>
            <a:r>
              <a:rPr dirty="0" sz="8000" spc="545">
                <a:latin typeface="Arial MT"/>
                <a:cs typeface="Arial MT"/>
              </a:rPr>
              <a:t>ZALIL</a:t>
            </a:r>
            <a:endParaRPr sz="8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52575" y="3675701"/>
            <a:ext cx="49866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165" algn="l"/>
              </a:tabLst>
            </a:pPr>
            <a:r>
              <a:rPr dirty="0" sz="3200" spc="425">
                <a:solidFill>
                  <a:srgbClr val="FFE4E7"/>
                </a:solidFill>
                <a:latin typeface="Arial MT"/>
                <a:cs typeface="Arial MT"/>
              </a:rPr>
              <a:t>I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175">
                <a:solidFill>
                  <a:srgbClr val="FFE4E7"/>
                </a:solidFill>
                <a:latin typeface="Arial MT"/>
                <a:cs typeface="Arial MT"/>
              </a:rPr>
              <a:t>T</a:t>
            </a:r>
            <a:r>
              <a:rPr dirty="0" sz="3200">
                <a:solidFill>
                  <a:srgbClr val="FFE4E7"/>
                </a:solidFill>
                <a:latin typeface="Arial MT"/>
                <a:cs typeface="Arial MT"/>
              </a:rPr>
              <a:t>	</a:t>
            </a:r>
            <a:r>
              <a:rPr dirty="0" sz="3200" spc="-210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405">
                <a:solidFill>
                  <a:srgbClr val="FFE4E7"/>
                </a:solidFill>
                <a:latin typeface="Arial MT"/>
                <a:cs typeface="Arial MT"/>
              </a:rPr>
              <a:t>N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175">
                <a:solidFill>
                  <a:srgbClr val="FFE4E7"/>
                </a:solidFill>
                <a:latin typeface="Arial MT"/>
                <a:cs typeface="Arial MT"/>
              </a:rPr>
              <a:t>T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15">
                <a:solidFill>
                  <a:srgbClr val="FFE4E7"/>
                </a:solidFill>
                <a:latin typeface="Arial MT"/>
                <a:cs typeface="Arial MT"/>
              </a:rPr>
              <a:t>R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210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175">
                <a:solidFill>
                  <a:srgbClr val="FFE4E7"/>
                </a:solidFill>
                <a:latin typeface="Arial MT"/>
                <a:cs typeface="Arial MT"/>
              </a:rPr>
              <a:t>P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15">
                <a:solidFill>
                  <a:srgbClr val="FFE4E7"/>
                </a:solidFill>
                <a:latin typeface="Arial MT"/>
                <a:cs typeface="Arial MT"/>
              </a:rPr>
              <a:t>R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210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405">
                <a:solidFill>
                  <a:srgbClr val="FFE4E7"/>
                </a:solidFill>
                <a:latin typeface="Arial MT"/>
                <a:cs typeface="Arial MT"/>
              </a:rPr>
              <a:t>N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210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FFE4E7"/>
                </a:solidFill>
                <a:latin typeface="Arial MT"/>
                <a:cs typeface="Arial MT"/>
              </a:rPr>
              <a:t>U</a:t>
            </a:r>
            <a:r>
              <a:rPr dirty="0" sz="3200" spc="-315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3200" spc="-15">
                <a:solidFill>
                  <a:srgbClr val="FFE4E7"/>
                </a:solidFill>
                <a:latin typeface="Arial MT"/>
                <a:cs typeface="Arial MT"/>
              </a:rPr>
              <a:t>R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906" y="5904445"/>
            <a:ext cx="45986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2400" algn="l"/>
                <a:tab pos="2121535" algn="l"/>
              </a:tabLst>
            </a:pPr>
            <a:r>
              <a:rPr dirty="0" sz="2800" spc="65">
                <a:solidFill>
                  <a:srgbClr val="FFE4E7"/>
                </a:solidFill>
                <a:latin typeface="Arial MT"/>
                <a:cs typeface="Arial MT"/>
              </a:rPr>
              <a:t>YEARS	</a:t>
            </a:r>
            <a:r>
              <a:rPr dirty="0" sz="2800" spc="175">
                <a:solidFill>
                  <a:srgbClr val="FFE4E7"/>
                </a:solidFill>
                <a:latin typeface="Arial MT"/>
                <a:cs typeface="Arial MT"/>
              </a:rPr>
              <a:t>OF	</a:t>
            </a:r>
            <a:r>
              <a:rPr dirty="0" sz="2800" spc="130">
                <a:solidFill>
                  <a:srgbClr val="FFE4E7"/>
                </a:solidFill>
                <a:latin typeface="Arial MT"/>
                <a:cs typeface="Arial MT"/>
              </a:rPr>
              <a:t>EXPERIENCE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3627" y="5904445"/>
            <a:ext cx="74542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9145" algn="l"/>
                <a:tab pos="5396230" algn="l"/>
                <a:tab pos="6118860" algn="l"/>
              </a:tabLst>
            </a:pPr>
            <a:r>
              <a:rPr dirty="0" sz="2800" spc="240">
                <a:solidFill>
                  <a:srgbClr val="FFE4E7"/>
                </a:solidFill>
                <a:latin typeface="Arial MT"/>
                <a:cs typeface="Arial MT"/>
              </a:rPr>
              <a:t>NOTABLE	</a:t>
            </a:r>
            <a:r>
              <a:rPr dirty="0" sz="2800" spc="245">
                <a:solidFill>
                  <a:srgbClr val="FFE4E7"/>
                </a:solidFill>
                <a:latin typeface="Arial MT"/>
                <a:cs typeface="Arial MT"/>
              </a:rPr>
              <a:t>ACHIEVEMENTS	</a:t>
            </a:r>
            <a:r>
              <a:rPr dirty="0" sz="2800" spc="265">
                <a:solidFill>
                  <a:srgbClr val="FFE4E7"/>
                </a:solidFill>
                <a:latin typeface="Arial MT"/>
                <a:cs typeface="Arial MT"/>
              </a:rPr>
              <a:t>TO	</a:t>
            </a:r>
            <a:r>
              <a:rPr dirty="0" sz="2800" spc="145">
                <a:solidFill>
                  <a:srgbClr val="FFE4E7"/>
                </a:solidFill>
                <a:latin typeface="Arial MT"/>
                <a:cs typeface="Arial MT"/>
              </a:rPr>
              <a:t>SHARE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3906" y="6576377"/>
            <a:ext cx="631317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8930" algn="l"/>
                <a:tab pos="1312545" algn="l"/>
                <a:tab pos="2340610" algn="l"/>
                <a:tab pos="3877310" algn="l"/>
                <a:tab pos="4537710" algn="l"/>
                <a:tab pos="4945380" algn="l"/>
                <a:tab pos="6006465" algn="l"/>
              </a:tabLst>
            </a:pPr>
            <a:r>
              <a:rPr dirty="0" sz="2300" spc="-27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300" spc="-27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300" spc="100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300" spc="10">
                <a:solidFill>
                  <a:srgbClr val="FFE4E7"/>
                </a:solidFill>
                <a:latin typeface="Verdana"/>
                <a:cs typeface="Verdana"/>
              </a:rPr>
              <a:t>v</a:t>
            </a:r>
            <a:r>
              <a:rPr dirty="0" sz="2300" spc="3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254">
                <a:solidFill>
                  <a:srgbClr val="FFE4E7"/>
                </a:solidFill>
                <a:latin typeface="Verdana"/>
                <a:cs typeface="Verdana"/>
              </a:rPr>
              <a:t>b</a:t>
            </a:r>
            <a:r>
              <a:rPr dirty="0" sz="2300" spc="145">
                <a:solidFill>
                  <a:srgbClr val="FFE4E7"/>
                </a:solidFill>
                <a:latin typeface="Verdana"/>
                <a:cs typeface="Verdana"/>
              </a:rPr>
              <a:t>ee</a:t>
            </a:r>
            <a:r>
              <a:rPr dirty="0" sz="2300" spc="114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270">
                <a:solidFill>
                  <a:srgbClr val="FFE4E7"/>
                </a:solidFill>
                <a:latin typeface="Verdana"/>
                <a:cs typeface="Verdana"/>
              </a:rPr>
              <a:t>w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300" spc="145">
                <a:solidFill>
                  <a:srgbClr val="FFE4E7"/>
                </a:solidFill>
                <a:latin typeface="Verdana"/>
                <a:cs typeface="Verdana"/>
              </a:rPr>
              <a:t>k</a:t>
            </a:r>
            <a:r>
              <a:rPr dirty="0" sz="2300" spc="10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300" spc="229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300" spc="155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90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-55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-50">
                <a:solidFill>
                  <a:srgbClr val="FFE4E7"/>
                </a:solidFill>
                <a:latin typeface="Verdana"/>
                <a:cs typeface="Verdana"/>
              </a:rPr>
              <a:t>6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10">
                <a:solidFill>
                  <a:srgbClr val="FFE4E7"/>
                </a:solidFill>
                <a:latin typeface="Verdana"/>
                <a:cs typeface="Verdana"/>
              </a:rPr>
              <a:t>y</a:t>
            </a:r>
            <a:r>
              <a:rPr dirty="0" sz="23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300" spc="100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300" spc="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300" spc="-6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10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300" spc="114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3906" y="6928801"/>
            <a:ext cx="631380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82090" algn="l"/>
                <a:tab pos="3293110" algn="l"/>
                <a:tab pos="4218305" algn="l"/>
              </a:tabLst>
            </a:pPr>
            <a:r>
              <a:rPr dirty="0" sz="2300" spc="85">
                <a:solidFill>
                  <a:srgbClr val="FFE4E7"/>
                </a:solidFill>
                <a:latin typeface="Verdana"/>
                <a:cs typeface="Verdana"/>
              </a:rPr>
              <a:t>various	</a:t>
            </a:r>
            <a:r>
              <a:rPr dirty="0" sz="2300" spc="165">
                <a:solidFill>
                  <a:srgbClr val="FFE4E7"/>
                </a:solidFill>
                <a:latin typeface="Verdana"/>
                <a:cs typeface="Verdana"/>
              </a:rPr>
              <a:t>domestic	</a:t>
            </a:r>
            <a:r>
              <a:rPr dirty="0" sz="2300" spc="155">
                <a:solidFill>
                  <a:srgbClr val="FFE4E7"/>
                </a:solidFill>
                <a:latin typeface="Verdana"/>
                <a:cs typeface="Verdana"/>
              </a:rPr>
              <a:t>and	</a:t>
            </a:r>
            <a:r>
              <a:rPr dirty="0" sz="2300" spc="135">
                <a:solidFill>
                  <a:srgbClr val="FFE4E7"/>
                </a:solidFill>
                <a:latin typeface="Verdana"/>
                <a:cs typeface="Verdana"/>
              </a:rPr>
              <a:t>international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3906" y="7281226"/>
            <a:ext cx="631507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155">
                <a:solidFill>
                  <a:srgbClr val="FFE4E7"/>
                </a:solidFill>
                <a:latin typeface="Verdana"/>
                <a:cs typeface="Verdana"/>
              </a:rPr>
              <a:t>leading</a:t>
            </a:r>
            <a:r>
              <a:rPr dirty="0" sz="2300" spc="33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35">
                <a:solidFill>
                  <a:srgbClr val="FFE4E7"/>
                </a:solidFill>
                <a:latin typeface="Verdana"/>
                <a:cs typeface="Verdana"/>
              </a:rPr>
              <a:t>platforms</a:t>
            </a:r>
            <a:r>
              <a:rPr dirty="0" sz="2300" spc="33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10">
                <a:solidFill>
                  <a:srgbClr val="FFE4E7"/>
                </a:solidFill>
                <a:latin typeface="Verdana"/>
                <a:cs typeface="Verdana"/>
              </a:rPr>
              <a:t>in</a:t>
            </a:r>
            <a:r>
              <a:rPr dirty="0" sz="2300" spc="3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35">
                <a:solidFill>
                  <a:srgbClr val="FFE4E7"/>
                </a:solidFill>
                <a:latin typeface="Verdana"/>
                <a:cs typeface="Verdana"/>
              </a:rPr>
              <a:t>the</a:t>
            </a:r>
            <a:r>
              <a:rPr dirty="0" sz="2300" spc="33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65">
                <a:solidFill>
                  <a:srgbClr val="FFE4E7"/>
                </a:solidFill>
                <a:latin typeface="Verdana"/>
                <a:cs typeface="Verdana"/>
              </a:rPr>
              <a:t>development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3906" y="7633651"/>
            <a:ext cx="631761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87730" algn="l"/>
                <a:tab pos="2056764" algn="l"/>
                <a:tab pos="3409315" algn="l"/>
                <a:tab pos="4543425" algn="l"/>
              </a:tabLst>
            </a:pPr>
            <a:r>
              <a:rPr dirty="0" sz="2300" spc="75">
                <a:solidFill>
                  <a:srgbClr val="FFE4E7"/>
                </a:solidFill>
                <a:latin typeface="Verdana"/>
                <a:cs typeface="Verdana"/>
              </a:rPr>
              <a:t>of	</a:t>
            </a:r>
            <a:r>
              <a:rPr dirty="0" sz="2300" spc="85">
                <a:solidFill>
                  <a:srgbClr val="FFE4E7"/>
                </a:solidFill>
                <a:latin typeface="Verdana"/>
                <a:cs typeface="Verdana"/>
              </a:rPr>
              <a:t>soft	</a:t>
            </a:r>
            <a:r>
              <a:rPr dirty="0" sz="2300" spc="75">
                <a:solidFill>
                  <a:srgbClr val="FFE4E7"/>
                </a:solidFill>
                <a:latin typeface="Verdana"/>
                <a:cs typeface="Verdana"/>
              </a:rPr>
              <a:t>skills	</a:t>
            </a:r>
            <a:r>
              <a:rPr dirty="0" sz="2300" spc="95">
                <a:solidFill>
                  <a:srgbClr val="FFE4E7"/>
                </a:solidFill>
                <a:latin typeface="Verdana"/>
                <a:cs typeface="Verdana"/>
              </a:rPr>
              <a:t>like	</a:t>
            </a:r>
            <a:r>
              <a:rPr dirty="0" sz="2300" spc="100">
                <a:solidFill>
                  <a:srgbClr val="FFE4E7"/>
                </a:solidFill>
                <a:latin typeface="Verdana"/>
                <a:cs typeface="Verdana"/>
              </a:rPr>
              <a:t>leadership,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3906" y="7986076"/>
            <a:ext cx="630872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17850" algn="l"/>
                <a:tab pos="4446270" algn="l"/>
                <a:tab pos="5297170" algn="l"/>
              </a:tabLst>
            </a:pPr>
            <a:r>
              <a:rPr dirty="0" sz="2300" spc="220">
                <a:solidFill>
                  <a:srgbClr val="FFE4E7"/>
                </a:solidFill>
                <a:latin typeface="Verdana"/>
                <a:cs typeface="Verdana"/>
              </a:rPr>
              <a:t>c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340">
                <a:solidFill>
                  <a:srgbClr val="FFE4E7"/>
                </a:solidFill>
                <a:latin typeface="Verdana"/>
                <a:cs typeface="Verdana"/>
              </a:rPr>
              <a:t>mm</a:t>
            </a:r>
            <a:r>
              <a:rPr dirty="0" sz="2300" spc="220">
                <a:solidFill>
                  <a:srgbClr val="FFE4E7"/>
                </a:solidFill>
                <a:latin typeface="Verdana"/>
                <a:cs typeface="Verdana"/>
              </a:rPr>
              <a:t>u</a:t>
            </a:r>
            <a:r>
              <a:rPr dirty="0" sz="2300" spc="229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300" spc="10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300" spc="220">
                <a:solidFill>
                  <a:srgbClr val="FFE4E7"/>
                </a:solidFill>
                <a:latin typeface="Verdana"/>
                <a:cs typeface="Verdana"/>
              </a:rPr>
              <a:t>c</a:t>
            </a:r>
            <a:r>
              <a:rPr dirty="0" sz="2300" spc="100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300" spc="15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300" spc="10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114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5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300" spc="145">
                <a:solidFill>
                  <a:srgbClr val="FFE4E7"/>
                </a:solidFill>
                <a:latin typeface="Verdana"/>
                <a:cs typeface="Verdana"/>
              </a:rPr>
              <a:t>k</a:t>
            </a:r>
            <a:r>
              <a:rPr dirty="0" sz="2300" spc="105">
                <a:solidFill>
                  <a:srgbClr val="FFE4E7"/>
                </a:solidFill>
                <a:latin typeface="Verdana"/>
                <a:cs typeface="Verdana"/>
              </a:rPr>
              <a:t>ill</a:t>
            </a:r>
            <a:r>
              <a:rPr dirty="0" sz="2300" spc="-6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-25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3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300" spc="10">
                <a:solidFill>
                  <a:srgbClr val="FFE4E7"/>
                </a:solidFill>
                <a:latin typeface="Verdana"/>
                <a:cs typeface="Verdana"/>
              </a:rPr>
              <a:t>y</a:t>
            </a:r>
            <a:r>
              <a:rPr dirty="0" sz="2300" spc="17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300" spc="220">
                <a:solidFill>
                  <a:srgbClr val="FFE4E7"/>
                </a:solidFill>
                <a:latin typeface="Verdana"/>
                <a:cs typeface="Verdana"/>
              </a:rPr>
              <a:t>u</a:t>
            </a:r>
            <a:r>
              <a:rPr dirty="0" sz="2300" spc="15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3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300" spc="-345">
                <a:solidFill>
                  <a:srgbClr val="FFE4E7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3906" y="8338501"/>
            <a:ext cx="630936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85900" algn="l"/>
                <a:tab pos="1736089" algn="l"/>
                <a:tab pos="2653030" algn="l"/>
                <a:tab pos="4237990" algn="l"/>
              </a:tabLst>
            </a:pPr>
            <a:r>
              <a:rPr dirty="0" sz="2300" spc="85">
                <a:solidFill>
                  <a:srgbClr val="FFE4E7"/>
                </a:solidFill>
                <a:latin typeface="Verdana"/>
                <a:cs typeface="Verdana"/>
              </a:rPr>
              <a:t>Besides,	</a:t>
            </a:r>
            <a:r>
              <a:rPr dirty="0" sz="2300" spc="-270">
                <a:solidFill>
                  <a:srgbClr val="FFE4E7"/>
                </a:solidFill>
                <a:latin typeface="Verdana"/>
                <a:cs typeface="Verdana"/>
              </a:rPr>
              <a:t>I	</a:t>
            </a:r>
            <a:r>
              <a:rPr dirty="0" sz="2300" spc="95">
                <a:solidFill>
                  <a:srgbClr val="FFE4E7"/>
                </a:solidFill>
                <a:latin typeface="Verdana"/>
                <a:cs typeface="Verdana"/>
              </a:rPr>
              <a:t>have	</a:t>
            </a:r>
            <a:r>
              <a:rPr dirty="0" sz="2300" spc="145">
                <a:solidFill>
                  <a:srgbClr val="FFE4E7"/>
                </a:solidFill>
                <a:latin typeface="Verdana"/>
                <a:cs typeface="Verdana"/>
              </a:rPr>
              <a:t>provided	</a:t>
            </a:r>
            <a:r>
              <a:rPr dirty="0" sz="2300" spc="175">
                <a:solidFill>
                  <a:srgbClr val="FFE4E7"/>
                </a:solidFill>
                <a:latin typeface="Verdana"/>
                <a:cs typeface="Verdana"/>
              </a:rPr>
              <a:t>employment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3906" y="8690926"/>
            <a:ext cx="6313805" cy="1084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499"/>
              </a:lnSpc>
              <a:spcBef>
                <a:spcPts val="105"/>
              </a:spcBef>
            </a:pPr>
            <a:r>
              <a:rPr dirty="0" sz="2300" spc="70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50">
                <a:solidFill>
                  <a:srgbClr val="FFE4E7"/>
                </a:solidFill>
                <a:latin typeface="Verdana"/>
                <a:cs typeface="Verdana"/>
              </a:rPr>
              <a:t>more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50">
                <a:solidFill>
                  <a:srgbClr val="FFE4E7"/>
                </a:solidFill>
                <a:latin typeface="Verdana"/>
                <a:cs typeface="Verdana"/>
              </a:rPr>
              <a:t>than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5">
                <a:solidFill>
                  <a:srgbClr val="FFE4E7"/>
                </a:solidFill>
                <a:latin typeface="Verdana"/>
                <a:cs typeface="Verdana"/>
              </a:rPr>
              <a:t>30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35">
                <a:solidFill>
                  <a:srgbClr val="FFE4E7"/>
                </a:solidFill>
                <a:latin typeface="Verdana"/>
                <a:cs typeface="Verdana"/>
              </a:rPr>
              <a:t>youth</a:t>
            </a:r>
            <a:r>
              <a:rPr dirty="0" sz="2300" spc="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10">
                <a:solidFill>
                  <a:srgbClr val="FFE4E7"/>
                </a:solidFill>
                <a:latin typeface="Verdana"/>
                <a:cs typeface="Verdana"/>
              </a:rPr>
              <a:t>in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114">
                <a:solidFill>
                  <a:srgbClr val="FFE4E7"/>
                </a:solidFill>
                <a:latin typeface="Verdana"/>
                <a:cs typeface="Verdana"/>
              </a:rPr>
              <a:t>my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E4E7"/>
                </a:solidFill>
                <a:latin typeface="Verdana"/>
                <a:cs typeface="Verdana"/>
              </a:rPr>
              <a:t>startup.</a:t>
            </a:r>
            <a:r>
              <a:rPr dirty="0" sz="23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-270">
                <a:solidFill>
                  <a:srgbClr val="FFE4E7"/>
                </a:solidFill>
                <a:latin typeface="Verdana"/>
                <a:cs typeface="Verdana"/>
              </a:rPr>
              <a:t>I </a:t>
            </a:r>
            <a:r>
              <a:rPr dirty="0" sz="2300" spc="-7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90">
                <a:solidFill>
                  <a:srgbClr val="FFE4E7"/>
                </a:solidFill>
                <a:latin typeface="Verdana"/>
                <a:cs typeface="Verdana"/>
              </a:rPr>
              <a:t>hope, </a:t>
            </a:r>
            <a:r>
              <a:rPr dirty="0" sz="2300" spc="135">
                <a:solidFill>
                  <a:srgbClr val="FFE4E7"/>
                </a:solidFill>
                <a:latin typeface="Verdana"/>
                <a:cs typeface="Verdana"/>
              </a:rPr>
              <a:t>the </a:t>
            </a:r>
            <a:r>
              <a:rPr dirty="0" sz="2300" spc="190">
                <a:solidFill>
                  <a:srgbClr val="FFE4E7"/>
                </a:solidFill>
                <a:latin typeface="Verdana"/>
                <a:cs typeface="Verdana"/>
              </a:rPr>
              <a:t>number </a:t>
            </a:r>
            <a:r>
              <a:rPr dirty="0" sz="2300" spc="120">
                <a:solidFill>
                  <a:srgbClr val="FFE4E7"/>
                </a:solidFill>
                <a:latin typeface="Verdana"/>
                <a:cs typeface="Verdana"/>
              </a:rPr>
              <a:t>will increase </a:t>
            </a:r>
            <a:r>
              <a:rPr dirty="0" sz="2300" spc="85">
                <a:solidFill>
                  <a:srgbClr val="FFE4E7"/>
                </a:solidFill>
                <a:latin typeface="Verdana"/>
                <a:cs typeface="Verdana"/>
              </a:rPr>
              <a:t>day </a:t>
            </a:r>
            <a:r>
              <a:rPr dirty="0" sz="2300" spc="75">
                <a:solidFill>
                  <a:srgbClr val="FFE4E7"/>
                </a:solidFill>
                <a:latin typeface="Verdana"/>
                <a:cs typeface="Verdana"/>
              </a:rPr>
              <a:t>by </a:t>
            </a:r>
            <a:r>
              <a:rPr dirty="0" sz="2300" spc="-7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300" spc="5">
                <a:solidFill>
                  <a:srgbClr val="FFE4E7"/>
                </a:solidFill>
                <a:latin typeface="Verdana"/>
                <a:cs typeface="Verdana"/>
              </a:rPr>
              <a:t>day.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3627" y="6579234"/>
            <a:ext cx="698563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4655" algn="l"/>
                <a:tab pos="3321685" algn="l"/>
                <a:tab pos="6297295" algn="l"/>
              </a:tabLst>
            </a:pPr>
            <a:r>
              <a:rPr dirty="0" sz="2600" spc="275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600" spc="175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600" spc="-7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35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600" spc="-130">
                <a:solidFill>
                  <a:srgbClr val="FFE4E7"/>
                </a:solidFill>
                <a:latin typeface="Verdana"/>
                <a:cs typeface="Verdana"/>
              </a:rPr>
              <a:t>y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9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600" spc="265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55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600" spc="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140">
                <a:solidFill>
                  <a:srgbClr val="FFE4E7"/>
                </a:solidFill>
                <a:latin typeface="Verdana"/>
                <a:cs typeface="Verdana"/>
              </a:rPr>
              <a:t>p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9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600" spc="14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3627" y="6969759"/>
            <a:ext cx="69894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95">
                <a:solidFill>
                  <a:srgbClr val="FFE4E7"/>
                </a:solidFill>
                <a:latin typeface="Verdana"/>
                <a:cs typeface="Verdana"/>
              </a:rPr>
              <a:t>communication</a:t>
            </a:r>
            <a:r>
              <a:rPr dirty="0" sz="2600" spc="4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FFE4E7"/>
                </a:solidFill>
                <a:latin typeface="Verdana"/>
                <a:cs typeface="Verdana"/>
              </a:rPr>
              <a:t>skills,</a:t>
            </a:r>
            <a:r>
              <a:rPr dirty="0" sz="2600" spc="4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-3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4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85">
                <a:solidFill>
                  <a:srgbClr val="FFE4E7"/>
                </a:solidFill>
                <a:latin typeface="Verdana"/>
                <a:cs typeface="Verdana"/>
              </a:rPr>
              <a:t>have</a:t>
            </a:r>
            <a:r>
              <a:rPr dirty="0" sz="2600" spc="4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120">
                <a:solidFill>
                  <a:srgbClr val="FFE4E7"/>
                </a:solidFill>
                <a:latin typeface="Verdana"/>
                <a:cs typeface="Verdana"/>
              </a:rPr>
              <a:t>received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3627" y="7360284"/>
            <a:ext cx="69837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90">
                <a:solidFill>
                  <a:srgbClr val="FFE4E7"/>
                </a:solidFill>
                <a:latin typeface="Verdana"/>
                <a:cs typeface="Verdana"/>
              </a:rPr>
              <a:t>crests</a:t>
            </a:r>
            <a:r>
              <a:rPr dirty="0" sz="2600" spc="3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135">
                <a:solidFill>
                  <a:srgbClr val="FFE4E7"/>
                </a:solidFill>
                <a:latin typeface="Verdana"/>
                <a:cs typeface="Verdana"/>
              </a:rPr>
              <a:t>from</a:t>
            </a:r>
            <a:r>
              <a:rPr dirty="0" sz="2600" spc="38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80">
                <a:solidFill>
                  <a:srgbClr val="FFE4E7"/>
                </a:solidFill>
                <a:latin typeface="Verdana"/>
                <a:cs typeface="Verdana"/>
              </a:rPr>
              <a:t>various</a:t>
            </a:r>
            <a:r>
              <a:rPr dirty="0" sz="2600" spc="3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135">
                <a:solidFill>
                  <a:srgbClr val="FFE4E7"/>
                </a:solidFill>
                <a:latin typeface="Verdana"/>
                <a:cs typeface="Verdana"/>
              </a:rPr>
              <a:t>platforms</a:t>
            </a:r>
            <a:r>
              <a:rPr dirty="0" sz="2600" spc="38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175">
                <a:solidFill>
                  <a:srgbClr val="FFE4E7"/>
                </a:solidFill>
                <a:latin typeface="Verdana"/>
                <a:cs typeface="Verdana"/>
              </a:rPr>
              <a:t>but</a:t>
            </a:r>
            <a:r>
              <a:rPr dirty="0" sz="2600" spc="3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135">
                <a:solidFill>
                  <a:srgbClr val="FFE4E7"/>
                </a:solidFill>
                <a:latin typeface="Verdana"/>
                <a:cs typeface="Verdana"/>
              </a:rPr>
              <a:t>the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03627" y="7750809"/>
            <a:ext cx="69907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100" algn="l"/>
                <a:tab pos="4349750" algn="l"/>
                <a:tab pos="5151755" algn="l"/>
                <a:tab pos="6035675" algn="l"/>
                <a:tab pos="6619875" algn="l"/>
              </a:tabLst>
            </a:pPr>
            <a:r>
              <a:rPr dirty="0" sz="2600" spc="265">
                <a:solidFill>
                  <a:srgbClr val="FFE4E7"/>
                </a:solidFill>
                <a:latin typeface="Verdana"/>
                <a:cs typeface="Verdana"/>
              </a:rPr>
              <a:t>b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285">
                <a:solidFill>
                  <a:srgbClr val="FFE4E7"/>
                </a:solidFill>
                <a:latin typeface="Verdana"/>
                <a:cs typeface="Verdana"/>
              </a:rPr>
              <a:t>gg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600" spc="3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9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600" spc="229">
                <a:solidFill>
                  <a:srgbClr val="FFE4E7"/>
                </a:solidFill>
                <a:latin typeface="Verdana"/>
                <a:cs typeface="Verdana"/>
              </a:rPr>
              <a:t>c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-5">
                <a:solidFill>
                  <a:srgbClr val="FFE4E7"/>
                </a:solidFill>
                <a:latin typeface="Verdana"/>
                <a:cs typeface="Verdana"/>
              </a:rPr>
              <a:t>v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35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600" spc="3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90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600" spc="175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600" spc="-7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35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600" spc="2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-8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5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 spc="5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3627" y="8141334"/>
            <a:ext cx="69862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1894839" algn="l"/>
                <a:tab pos="3133725" algn="l"/>
                <a:tab pos="3749040" algn="l"/>
                <a:tab pos="4878705" algn="l"/>
                <a:tab pos="5487035" algn="l"/>
              </a:tabLst>
            </a:pPr>
            <a:r>
              <a:rPr dirty="0" sz="2600" spc="114">
                <a:solidFill>
                  <a:srgbClr val="FFE4E7"/>
                </a:solidFill>
                <a:latin typeface="Verdana"/>
                <a:cs typeface="Verdana"/>
              </a:rPr>
              <a:t>create	</a:t>
            </a:r>
            <a:r>
              <a:rPr dirty="0" sz="2600" spc="-30">
                <a:solidFill>
                  <a:srgbClr val="FFE4E7"/>
                </a:solidFill>
                <a:latin typeface="Verdana"/>
                <a:cs typeface="Verdana"/>
              </a:rPr>
              <a:t>a	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place	</a:t>
            </a:r>
            <a:r>
              <a:rPr dirty="0" sz="2600" spc="70">
                <a:solidFill>
                  <a:srgbClr val="FFE4E7"/>
                </a:solidFill>
                <a:latin typeface="Verdana"/>
                <a:cs typeface="Verdana"/>
              </a:rPr>
              <a:t>of	</a:t>
            </a:r>
            <a:r>
              <a:rPr dirty="0" sz="2600" spc="100">
                <a:solidFill>
                  <a:srgbClr val="FFE4E7"/>
                </a:solidFill>
                <a:latin typeface="Verdana"/>
                <a:cs typeface="Verdana"/>
              </a:rPr>
              <a:t>trust	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in	</a:t>
            </a:r>
            <a:r>
              <a:rPr dirty="0" sz="2600" spc="120">
                <a:solidFill>
                  <a:srgbClr val="FFE4E7"/>
                </a:solidFill>
                <a:latin typeface="Verdana"/>
                <a:cs typeface="Verdana"/>
              </a:rPr>
              <a:t>people's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3627" y="8531859"/>
            <a:ext cx="698817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0180" algn="l"/>
                <a:tab pos="2067560" algn="l"/>
                <a:tab pos="2475865" algn="l"/>
                <a:tab pos="3709670" algn="l"/>
                <a:tab pos="4258310" algn="l"/>
                <a:tab pos="5017135" algn="l"/>
              </a:tabLst>
            </a:pPr>
            <a:r>
              <a:rPr dirty="0" sz="2600" spc="45">
                <a:solidFill>
                  <a:srgbClr val="FFE4E7"/>
                </a:solidFill>
                <a:latin typeface="Verdana"/>
                <a:cs typeface="Verdana"/>
              </a:rPr>
              <a:t>hearts.	</a:t>
            </a:r>
            <a:r>
              <a:rPr dirty="0" sz="2600" spc="60">
                <a:solidFill>
                  <a:srgbClr val="FFE4E7"/>
                </a:solidFill>
                <a:latin typeface="Verdana"/>
                <a:cs typeface="Verdana"/>
              </a:rPr>
              <a:t>As	</a:t>
            </a:r>
            <a:r>
              <a:rPr dirty="0" sz="2600" spc="-30">
                <a:solidFill>
                  <a:srgbClr val="FFE4E7"/>
                </a:solidFill>
                <a:latin typeface="Verdana"/>
                <a:cs typeface="Verdana"/>
              </a:rPr>
              <a:t>a	</a:t>
            </a:r>
            <a:r>
              <a:rPr dirty="0" sz="2600" spc="100">
                <a:solidFill>
                  <a:srgbClr val="FFE4E7"/>
                </a:solidFill>
                <a:latin typeface="Verdana"/>
                <a:cs typeface="Verdana"/>
              </a:rPr>
              <a:t>result	</a:t>
            </a:r>
            <a:r>
              <a:rPr dirty="0" sz="2600" spc="70">
                <a:solidFill>
                  <a:srgbClr val="FFE4E7"/>
                </a:solidFill>
                <a:latin typeface="Verdana"/>
                <a:cs typeface="Verdana"/>
              </a:rPr>
              <a:t>of	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my	</a:t>
            </a:r>
            <a:r>
              <a:rPr dirty="0" sz="2600" spc="114">
                <a:solidFill>
                  <a:srgbClr val="FFE4E7"/>
                </a:solidFill>
                <a:latin typeface="Verdana"/>
                <a:cs typeface="Verdana"/>
              </a:rPr>
              <a:t>guidelines,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03627" y="8922384"/>
            <a:ext cx="699135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9535" algn="l"/>
                <a:tab pos="2919730" algn="l"/>
                <a:tab pos="3829685" algn="l"/>
                <a:tab pos="4933950" algn="l"/>
              </a:tabLst>
            </a:pPr>
            <a:r>
              <a:rPr dirty="0" sz="2600" spc="140">
                <a:solidFill>
                  <a:srgbClr val="FFE4E7"/>
                </a:solidFill>
                <a:latin typeface="Verdana"/>
                <a:cs typeface="Verdana"/>
              </a:rPr>
              <a:t>many	</a:t>
            </a:r>
            <a:r>
              <a:rPr dirty="0" sz="2600" spc="114">
                <a:solidFill>
                  <a:srgbClr val="FFE4E7"/>
                </a:solidFill>
                <a:latin typeface="Verdana"/>
                <a:cs typeface="Verdana"/>
              </a:rPr>
              <a:t>youths	</a:t>
            </a:r>
            <a:r>
              <a:rPr dirty="0" sz="2600" spc="55">
                <a:solidFill>
                  <a:srgbClr val="FFE4E7"/>
                </a:solidFill>
                <a:latin typeface="Verdana"/>
                <a:cs typeface="Verdana"/>
              </a:rPr>
              <a:t>are	</a:t>
            </a:r>
            <a:r>
              <a:rPr dirty="0" sz="2600" spc="190">
                <a:solidFill>
                  <a:srgbClr val="FFE4E7"/>
                </a:solidFill>
                <a:latin typeface="Verdana"/>
                <a:cs typeface="Verdana"/>
              </a:rPr>
              <a:t>now	</a:t>
            </a:r>
            <a:r>
              <a:rPr dirty="0" sz="2600" spc="165">
                <a:solidFill>
                  <a:srgbClr val="FFE4E7"/>
                </a:solidFill>
                <a:latin typeface="Verdana"/>
                <a:cs typeface="Verdana"/>
              </a:rPr>
              <a:t>performing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3627" y="9312909"/>
            <a:ext cx="69837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195" algn="l"/>
                <a:tab pos="3121660" algn="l"/>
                <a:tab pos="5474970" algn="l"/>
                <a:tab pos="6380480" algn="l"/>
              </a:tabLst>
            </a:pPr>
            <a:r>
              <a:rPr dirty="0" sz="2600" spc="15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-7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265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600" spc="225">
                <a:solidFill>
                  <a:srgbClr val="FFE4E7"/>
                </a:solidFill>
                <a:latin typeface="Verdana"/>
                <a:cs typeface="Verdana"/>
              </a:rPr>
              <a:t>u</a:t>
            </a:r>
            <a:r>
              <a:rPr dirty="0" sz="2600" spc="15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-8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90">
                <a:solidFill>
                  <a:srgbClr val="FFE4E7"/>
                </a:solidFill>
                <a:latin typeface="Verdana"/>
                <a:cs typeface="Verdana"/>
              </a:rPr>
              <a:t>ff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229">
                <a:solidFill>
                  <a:srgbClr val="FFE4E7"/>
                </a:solidFill>
                <a:latin typeface="Verdana"/>
                <a:cs typeface="Verdana"/>
              </a:rPr>
              <a:t>c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14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600" spc="15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600" spc="-130">
                <a:solidFill>
                  <a:srgbClr val="FFE4E7"/>
                </a:solidFill>
                <a:latin typeface="Verdana"/>
                <a:cs typeface="Verdana"/>
              </a:rPr>
              <a:t>y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600" spc="11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6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600" spc="15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600" spc="235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600" spc="2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03627" y="9703434"/>
            <a:ext cx="308292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35">
                <a:solidFill>
                  <a:srgbClr val="FFE4E7"/>
                </a:solidFill>
                <a:latin typeface="Verdana"/>
                <a:cs typeface="Verdana"/>
              </a:rPr>
              <a:t>corporate</a:t>
            </a:r>
            <a:r>
              <a:rPr dirty="0" sz="2600" spc="-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600" spc="55">
                <a:solidFill>
                  <a:srgbClr val="FFE4E7"/>
                </a:solidFill>
                <a:latin typeface="Verdana"/>
                <a:cs typeface="Verdana"/>
              </a:rPr>
              <a:t>sector.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0694" y="5998755"/>
            <a:ext cx="3608704" cy="152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0475" algn="l"/>
              </a:tabLst>
            </a:pPr>
            <a:r>
              <a:rPr dirty="0" sz="2800" spc="385">
                <a:latin typeface="Arial MT"/>
                <a:cs typeface="Arial MT"/>
              </a:rPr>
              <a:t>HIGH	</a:t>
            </a:r>
            <a:r>
              <a:rPr dirty="0" sz="2800" spc="265">
                <a:latin typeface="Arial MT"/>
                <a:cs typeface="Arial MT"/>
              </a:rPr>
              <a:t>SCHOOL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ts val="3080"/>
              </a:lnSpc>
              <a:spcBef>
                <a:spcPts val="2385"/>
              </a:spcBef>
            </a:pPr>
            <a:r>
              <a:rPr dirty="0" sz="2600" spc="160">
                <a:solidFill>
                  <a:srgbClr val="952D46"/>
                </a:solidFill>
                <a:latin typeface="Verdana"/>
                <a:cs typeface="Verdana"/>
              </a:rPr>
              <a:t>Rostom</a:t>
            </a:r>
            <a:r>
              <a:rPr dirty="0" sz="2600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50">
                <a:solidFill>
                  <a:srgbClr val="952D46"/>
                </a:solidFill>
                <a:latin typeface="Verdana"/>
                <a:cs typeface="Verdana"/>
              </a:rPr>
              <a:t>Nager</a:t>
            </a:r>
            <a:r>
              <a:rPr dirty="0" sz="2600" spc="5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40">
                <a:solidFill>
                  <a:srgbClr val="952D46"/>
                </a:solidFill>
                <a:latin typeface="Verdana"/>
                <a:cs typeface="Verdana"/>
              </a:rPr>
              <a:t>Girl's </a:t>
            </a:r>
            <a:r>
              <a:rPr dirty="0" sz="2600" spc="-900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95">
                <a:solidFill>
                  <a:srgbClr val="952D46"/>
                </a:solidFill>
                <a:latin typeface="Verdana"/>
                <a:cs typeface="Verdana"/>
              </a:rPr>
              <a:t>High</a:t>
            </a:r>
            <a:r>
              <a:rPr dirty="0" sz="2600" spc="15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25">
                <a:solidFill>
                  <a:srgbClr val="952D46"/>
                </a:solidFill>
                <a:latin typeface="Verdana"/>
                <a:cs typeface="Verdana"/>
              </a:rPr>
              <a:t>School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7067" y="5998755"/>
            <a:ext cx="3754754" cy="152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65">
                <a:latin typeface="Arial MT"/>
                <a:cs typeface="Arial MT"/>
              </a:rPr>
              <a:t>COLLEGE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ts val="3080"/>
              </a:lnSpc>
              <a:spcBef>
                <a:spcPts val="2385"/>
              </a:spcBef>
            </a:pPr>
            <a:r>
              <a:rPr dirty="0" sz="2600" spc="160">
                <a:solidFill>
                  <a:srgbClr val="952D46"/>
                </a:solidFill>
                <a:latin typeface="Verdana"/>
                <a:cs typeface="Verdana"/>
              </a:rPr>
              <a:t>Parbatipur</a:t>
            </a:r>
            <a:r>
              <a:rPr dirty="0" sz="2600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75">
                <a:solidFill>
                  <a:srgbClr val="952D46"/>
                </a:solidFill>
                <a:latin typeface="Verdana"/>
                <a:cs typeface="Verdana"/>
              </a:rPr>
              <a:t>Women’s </a:t>
            </a:r>
            <a:r>
              <a:rPr dirty="0" sz="2600" spc="-900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45">
                <a:solidFill>
                  <a:srgbClr val="952D46"/>
                </a:solidFill>
                <a:latin typeface="Verdana"/>
                <a:cs typeface="Verdana"/>
              </a:rPr>
              <a:t>College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39618" y="5998755"/>
            <a:ext cx="4185920" cy="152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5300" algn="l"/>
              </a:tabLst>
            </a:pPr>
            <a:r>
              <a:rPr dirty="0" sz="2800" spc="270">
                <a:latin typeface="Arial MT"/>
                <a:cs typeface="Arial MT"/>
              </a:rPr>
              <a:t>HIGHER	</a:t>
            </a:r>
            <a:r>
              <a:rPr dirty="0" sz="2800" spc="265">
                <a:latin typeface="Arial MT"/>
                <a:cs typeface="Arial MT"/>
              </a:rPr>
              <a:t>EDUCATION</a:t>
            </a:r>
            <a:endParaRPr sz="2800">
              <a:latin typeface="Arial MT"/>
              <a:cs typeface="Arial MT"/>
            </a:endParaRPr>
          </a:p>
          <a:p>
            <a:pPr marL="12700" marR="120014">
              <a:lnSpc>
                <a:spcPts val="3080"/>
              </a:lnSpc>
              <a:spcBef>
                <a:spcPts val="2385"/>
              </a:spcBef>
            </a:pPr>
            <a:r>
              <a:rPr dirty="0" sz="2600" spc="110">
                <a:solidFill>
                  <a:srgbClr val="952D46"/>
                </a:solidFill>
                <a:latin typeface="Verdana"/>
                <a:cs typeface="Verdana"/>
              </a:rPr>
              <a:t>Goldsmiths,</a:t>
            </a:r>
            <a:r>
              <a:rPr dirty="0" sz="2600" spc="-45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00">
                <a:solidFill>
                  <a:srgbClr val="952D46"/>
                </a:solidFill>
                <a:latin typeface="Verdana"/>
                <a:cs typeface="Verdana"/>
              </a:rPr>
              <a:t>University </a:t>
            </a:r>
            <a:r>
              <a:rPr dirty="0" sz="2600" spc="-894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70">
                <a:solidFill>
                  <a:srgbClr val="952D46"/>
                </a:solidFill>
                <a:latin typeface="Verdana"/>
                <a:cs typeface="Verdana"/>
              </a:rPr>
              <a:t>of</a:t>
            </a:r>
            <a:r>
              <a:rPr dirty="0" sz="2600" spc="20">
                <a:solidFill>
                  <a:srgbClr val="952D46"/>
                </a:solidFill>
                <a:latin typeface="Verdana"/>
                <a:cs typeface="Verdana"/>
              </a:rPr>
              <a:t> </a:t>
            </a:r>
            <a:r>
              <a:rPr dirty="0" sz="2600" spc="195">
                <a:solidFill>
                  <a:srgbClr val="952D46"/>
                </a:solidFill>
                <a:latin typeface="Verdana"/>
                <a:cs typeface="Verdana"/>
              </a:rPr>
              <a:t>London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0694" y="1501386"/>
            <a:ext cx="5688965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9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dirty="0" spc="29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dirty="0" spc="-25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dirty="0" spc="250">
                <a:solidFill>
                  <a:srgbClr val="000000"/>
                </a:solidFill>
                <a:latin typeface="Arial MT"/>
                <a:cs typeface="Arial MT"/>
              </a:rPr>
              <a:t>C</a:t>
            </a:r>
            <a:r>
              <a:rPr dirty="0" spc="45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dirty="0" spc="385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dirty="0" spc="925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dirty="0" spc="605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dirty="0" spc="890">
                <a:solidFill>
                  <a:srgbClr val="000000"/>
                </a:solidFill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05774" y="779494"/>
            <a:ext cx="15443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60">
                <a:latin typeface="Arial MT"/>
                <a:cs typeface="Arial MT"/>
              </a:rPr>
              <a:t>L</a:t>
            </a:r>
            <a:r>
              <a:rPr dirty="0" sz="2800" spc="-50">
                <a:latin typeface="Arial MT"/>
                <a:cs typeface="Arial MT"/>
              </a:rPr>
              <a:t>E</a:t>
            </a:r>
            <a:r>
              <a:rPr dirty="0" sz="2800" spc="315">
                <a:latin typeface="Arial MT"/>
                <a:cs typeface="Arial MT"/>
              </a:rPr>
              <a:t>A</a:t>
            </a:r>
            <a:r>
              <a:rPr dirty="0" sz="2800" spc="250">
                <a:latin typeface="Arial MT"/>
                <a:cs typeface="Arial MT"/>
              </a:rPr>
              <a:t>D</a:t>
            </a:r>
            <a:r>
              <a:rPr dirty="0" sz="2800" spc="-50">
                <a:latin typeface="Arial MT"/>
                <a:cs typeface="Arial MT"/>
              </a:rPr>
              <a:t>E</a:t>
            </a:r>
            <a:r>
              <a:rPr dirty="0" sz="2800" spc="-15">
                <a:latin typeface="Arial MT"/>
                <a:cs typeface="Arial MT"/>
              </a:rPr>
              <a:t>R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0083" y="3960168"/>
            <a:ext cx="5784215" cy="206375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 marR="5080" indent="1384300">
              <a:lnSpc>
                <a:spcPts val="7650"/>
              </a:lnSpc>
              <a:spcBef>
                <a:spcPts val="950"/>
              </a:spcBef>
            </a:pPr>
            <a:r>
              <a:rPr dirty="0" sz="7000" spc="434">
                <a:solidFill>
                  <a:srgbClr val="FFE4E7"/>
                </a:solidFill>
                <a:latin typeface="Arial MT"/>
                <a:cs typeface="Arial MT"/>
              </a:rPr>
              <a:t>WORK </a:t>
            </a:r>
            <a:r>
              <a:rPr dirty="0" sz="7000" spc="440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7000" spc="-459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7000" spc="355">
                <a:solidFill>
                  <a:srgbClr val="FFE4E7"/>
                </a:solidFill>
                <a:latin typeface="Arial MT"/>
                <a:cs typeface="Arial MT"/>
              </a:rPr>
              <a:t>X</a:t>
            </a:r>
            <a:r>
              <a:rPr dirty="0" sz="7000" spc="-385">
                <a:solidFill>
                  <a:srgbClr val="FFE4E7"/>
                </a:solidFill>
                <a:latin typeface="Arial MT"/>
                <a:cs typeface="Arial MT"/>
              </a:rPr>
              <a:t>P</a:t>
            </a:r>
            <a:r>
              <a:rPr dirty="0" sz="7000" spc="-459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7000" spc="-35">
                <a:solidFill>
                  <a:srgbClr val="FFE4E7"/>
                </a:solidFill>
                <a:latin typeface="Arial MT"/>
                <a:cs typeface="Arial MT"/>
              </a:rPr>
              <a:t>R</a:t>
            </a:r>
            <a:r>
              <a:rPr dirty="0" sz="7000" spc="925">
                <a:solidFill>
                  <a:srgbClr val="FFE4E7"/>
                </a:solidFill>
                <a:latin typeface="Arial MT"/>
                <a:cs typeface="Arial MT"/>
              </a:rPr>
              <a:t>I</a:t>
            </a:r>
            <a:r>
              <a:rPr dirty="0" sz="7000" spc="-459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r>
              <a:rPr dirty="0" sz="7000" spc="885">
                <a:solidFill>
                  <a:srgbClr val="FFE4E7"/>
                </a:solidFill>
                <a:latin typeface="Arial MT"/>
                <a:cs typeface="Arial MT"/>
              </a:rPr>
              <a:t>N</a:t>
            </a:r>
            <a:r>
              <a:rPr dirty="0" sz="7000" spc="250">
                <a:solidFill>
                  <a:srgbClr val="FFE4E7"/>
                </a:solidFill>
                <a:latin typeface="Arial MT"/>
                <a:cs typeface="Arial MT"/>
              </a:rPr>
              <a:t>C</a:t>
            </a:r>
            <a:r>
              <a:rPr dirty="0" sz="7000" spc="-455">
                <a:solidFill>
                  <a:srgbClr val="FFE4E7"/>
                </a:solidFill>
                <a:latin typeface="Arial MT"/>
                <a:cs typeface="Arial MT"/>
              </a:rPr>
              <a:t>E</a:t>
            </a:r>
            <a:endParaRPr sz="7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5774" y="7085714"/>
            <a:ext cx="660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9">
                <a:solidFill>
                  <a:srgbClr val="FFE4E7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5774" y="1302378"/>
            <a:ext cx="4826000" cy="878078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6350">
              <a:lnSpc>
                <a:spcPts val="1950"/>
              </a:lnSpc>
              <a:spcBef>
                <a:spcPts val="190"/>
              </a:spcBef>
            </a:pPr>
            <a:r>
              <a:rPr dirty="0" sz="1650" spc="-20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1650" spc="-1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FFE4E7"/>
                </a:solidFill>
                <a:latin typeface="Verdana"/>
                <a:cs typeface="Verdana"/>
              </a:rPr>
              <a:t>have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been</a:t>
            </a:r>
            <a:r>
              <a:rPr dirty="0" sz="1650" spc="11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working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5">
                <a:solidFill>
                  <a:srgbClr val="FFE4E7"/>
                </a:solidFill>
                <a:latin typeface="Verdana"/>
                <a:cs typeface="Verdana"/>
              </a:rPr>
              <a:t>as</a:t>
            </a:r>
            <a:r>
              <a:rPr dirty="0" sz="165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-20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1650" spc="54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promising </a:t>
            </a:r>
            <a:r>
              <a:rPr dirty="0" sz="1650" spc="11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75">
                <a:solidFill>
                  <a:srgbClr val="FFE4E7"/>
                </a:solidFill>
                <a:latin typeface="Verdana"/>
                <a:cs typeface="Verdana"/>
              </a:rPr>
              <a:t>leader</a:t>
            </a:r>
            <a:r>
              <a:rPr dirty="0" sz="165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FFE4E7"/>
                </a:solidFill>
                <a:latin typeface="Verdana"/>
                <a:cs typeface="Verdana"/>
              </a:rPr>
              <a:t>in</a:t>
            </a:r>
            <a:r>
              <a:rPr dirty="0" sz="165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the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FFE4E7"/>
                </a:solidFill>
                <a:latin typeface="Verdana"/>
                <a:cs typeface="Verdana"/>
              </a:rPr>
              <a:t>country's</a:t>
            </a:r>
            <a:r>
              <a:rPr dirty="0" sz="165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leading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85">
                <a:solidFill>
                  <a:srgbClr val="FFE4E7"/>
                </a:solidFill>
                <a:latin typeface="Verdana"/>
                <a:cs typeface="Verdana"/>
              </a:rPr>
              <a:t>youth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 organization 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Youth 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Career </a:t>
            </a:r>
            <a:r>
              <a:rPr dirty="0" sz="1650" spc="65">
                <a:solidFill>
                  <a:srgbClr val="FFE4E7"/>
                </a:solidFill>
                <a:latin typeface="Verdana"/>
                <a:cs typeface="Verdana"/>
              </a:rPr>
              <a:t>Institute </a:t>
            </a:r>
            <a:r>
              <a:rPr dirty="0" sz="1650" spc="45">
                <a:solidFill>
                  <a:srgbClr val="FFE4E7"/>
                </a:solidFill>
                <a:latin typeface="Verdana"/>
                <a:cs typeface="Verdana"/>
              </a:rPr>
              <a:t>for </a:t>
            </a:r>
            <a:r>
              <a:rPr dirty="0" sz="1650" spc="-114">
                <a:solidFill>
                  <a:srgbClr val="FFE4E7"/>
                </a:solidFill>
                <a:latin typeface="Verdana"/>
                <a:cs typeface="Verdana"/>
              </a:rPr>
              <a:t>5 </a:t>
            </a:r>
            <a:r>
              <a:rPr dirty="0" sz="1650" spc="-1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-5">
                <a:solidFill>
                  <a:srgbClr val="FFE4E7"/>
                </a:solidFill>
                <a:latin typeface="Verdana"/>
                <a:cs typeface="Verdana"/>
              </a:rPr>
              <a:t>years.</a:t>
            </a:r>
            <a:r>
              <a:rPr dirty="0" sz="16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-20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1650" spc="-1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FFE4E7"/>
                </a:solidFill>
                <a:latin typeface="Verdana"/>
                <a:cs typeface="Verdana"/>
              </a:rPr>
              <a:t>have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85">
                <a:solidFill>
                  <a:srgbClr val="FFE4E7"/>
                </a:solidFill>
                <a:latin typeface="Verdana"/>
                <a:cs typeface="Verdana"/>
              </a:rPr>
              <a:t>established  </a:t>
            </a:r>
            <a:r>
              <a:rPr dirty="0" sz="1650" spc="-20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1650" spc="5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platform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called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75">
                <a:solidFill>
                  <a:srgbClr val="FFE4E7"/>
                </a:solidFill>
                <a:latin typeface="Verdana"/>
                <a:cs typeface="Verdana"/>
              </a:rPr>
              <a:t>Radsa</a:t>
            </a:r>
            <a:r>
              <a:rPr dirty="0" sz="165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FFE4E7"/>
                </a:solidFill>
                <a:latin typeface="Verdana"/>
                <a:cs typeface="Verdana"/>
              </a:rPr>
              <a:t>to</a:t>
            </a:r>
            <a:r>
              <a:rPr dirty="0" sz="1650" spc="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educate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backward 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students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45">
                <a:solidFill>
                  <a:srgbClr val="FFE4E7"/>
                </a:solidFill>
                <a:latin typeface="Verdana"/>
                <a:cs typeface="Verdana"/>
              </a:rPr>
              <a:t>of</a:t>
            </a:r>
            <a:r>
              <a:rPr dirty="0" sz="1650" spc="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North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14">
                <a:solidFill>
                  <a:srgbClr val="FFE4E7"/>
                </a:solidFill>
                <a:latin typeface="Verdana"/>
                <a:cs typeface="Verdana"/>
              </a:rPr>
              <a:t>Bengal</a:t>
            </a:r>
            <a:r>
              <a:rPr dirty="0" sz="1650" spc="12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25">
                <a:solidFill>
                  <a:srgbClr val="FFE4E7"/>
                </a:solidFill>
                <a:latin typeface="Verdana"/>
                <a:cs typeface="Verdana"/>
              </a:rPr>
              <a:t>which</a:t>
            </a:r>
            <a:r>
              <a:rPr dirty="0" sz="1650" spc="13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">
                <a:solidFill>
                  <a:srgbClr val="FFE4E7"/>
                </a:solidFill>
                <a:latin typeface="Verdana"/>
                <a:cs typeface="Verdana"/>
              </a:rPr>
              <a:t>is </a:t>
            </a:r>
            <a:r>
              <a:rPr dirty="0" sz="165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75">
                <a:solidFill>
                  <a:srgbClr val="FFE4E7"/>
                </a:solidFill>
                <a:latin typeface="Verdana"/>
                <a:cs typeface="Verdana"/>
              </a:rPr>
              <a:t>successfully</a:t>
            </a:r>
            <a:r>
              <a:rPr dirty="0" sz="165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running.I</a:t>
            </a:r>
            <a:r>
              <a:rPr dirty="0" sz="165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worked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5">
                <a:solidFill>
                  <a:srgbClr val="FFE4E7"/>
                </a:solidFill>
                <a:latin typeface="Verdana"/>
                <a:cs typeface="Verdana"/>
              </a:rPr>
              <a:t>as </a:t>
            </a:r>
            <a:r>
              <a:rPr dirty="0" sz="1650" spc="-5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20">
                <a:solidFill>
                  <a:srgbClr val="FFE4E7"/>
                </a:solidFill>
                <a:latin typeface="Verdana"/>
                <a:cs typeface="Verdana"/>
              </a:rPr>
              <a:t>Community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Builder </a:t>
            </a:r>
            <a:r>
              <a:rPr dirty="0" sz="1650" spc="45">
                <a:solidFill>
                  <a:srgbClr val="FFE4E7"/>
                </a:solidFill>
                <a:latin typeface="Verdana"/>
                <a:cs typeface="Verdana"/>
              </a:rPr>
              <a:t>of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AWS and </a:t>
            </a:r>
            <a:r>
              <a:rPr dirty="0" sz="1650" spc="-20">
                <a:solidFill>
                  <a:srgbClr val="FFE4E7"/>
                </a:solidFill>
                <a:latin typeface="Verdana"/>
                <a:cs typeface="Verdana"/>
              </a:rPr>
              <a:t>a </a:t>
            </a:r>
            <a:r>
              <a:rPr dirty="0" sz="1650" spc="85">
                <a:solidFill>
                  <a:srgbClr val="FFE4E7"/>
                </a:solidFill>
                <a:latin typeface="Verdana"/>
                <a:cs typeface="Verdana"/>
              </a:rPr>
              <a:t>Leader </a:t>
            </a:r>
            <a:r>
              <a:rPr dirty="0" sz="1650" spc="-5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45">
                <a:solidFill>
                  <a:srgbClr val="FFE4E7"/>
                </a:solidFill>
                <a:latin typeface="Verdana"/>
                <a:cs typeface="Verdana"/>
              </a:rPr>
              <a:t>of </a:t>
            </a:r>
            <a:r>
              <a:rPr dirty="0" sz="1650" spc="110">
                <a:solidFill>
                  <a:srgbClr val="FFE4E7"/>
                </a:solidFill>
                <a:latin typeface="Verdana"/>
                <a:cs typeface="Verdana"/>
              </a:rPr>
              <a:t>Youth </a:t>
            </a:r>
            <a:r>
              <a:rPr dirty="0" sz="1650" spc="70">
                <a:solidFill>
                  <a:srgbClr val="FFE4E7"/>
                </a:solidFill>
                <a:latin typeface="Verdana"/>
                <a:cs typeface="Verdana"/>
              </a:rPr>
              <a:t>in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Digital </a:t>
            </a:r>
            <a:r>
              <a:rPr dirty="0" sz="1650" spc="80">
                <a:solidFill>
                  <a:srgbClr val="FFE4E7"/>
                </a:solidFill>
                <a:latin typeface="Verdana"/>
                <a:cs typeface="Verdana"/>
              </a:rPr>
              <a:t>Awareness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and </a:t>
            </a:r>
            <a:r>
              <a:rPr dirty="0" sz="1650" spc="50">
                <a:solidFill>
                  <a:srgbClr val="FFE4E7"/>
                </a:solidFill>
                <a:latin typeface="Verdana"/>
                <a:cs typeface="Verdana"/>
              </a:rPr>
              <a:t>also </a:t>
            </a:r>
            <a:r>
              <a:rPr dirty="0" sz="165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worked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on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FFE4E7"/>
                </a:solidFill>
                <a:latin typeface="Verdana"/>
                <a:cs typeface="Verdana"/>
              </a:rPr>
              <a:t>various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national</a:t>
            </a:r>
            <a:r>
              <a:rPr dirty="0" sz="165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100">
                <a:solidFill>
                  <a:srgbClr val="FFE4E7"/>
                </a:solidFill>
                <a:latin typeface="Verdana"/>
                <a:cs typeface="Verdana"/>
              </a:rPr>
              <a:t>and </a:t>
            </a:r>
            <a:r>
              <a:rPr dirty="0" sz="165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FFE4E7"/>
                </a:solidFill>
                <a:latin typeface="Verdana"/>
                <a:cs typeface="Verdana"/>
              </a:rPr>
              <a:t>international</a:t>
            </a:r>
            <a:r>
              <a:rPr dirty="0" sz="165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FFE4E7"/>
                </a:solidFill>
                <a:latin typeface="Verdana"/>
                <a:cs typeface="Verdana"/>
              </a:rPr>
              <a:t>platforms.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254">
                <a:solidFill>
                  <a:srgbClr val="FFE4E7"/>
                </a:solidFill>
                <a:latin typeface="Arial MT"/>
                <a:cs typeface="Arial MT"/>
              </a:rPr>
              <a:t>BOOK</a:t>
            </a:r>
            <a:r>
              <a:rPr dirty="0" sz="2800" spc="440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2800" spc="215">
                <a:solidFill>
                  <a:srgbClr val="FFE4E7"/>
                </a:solidFill>
                <a:latin typeface="Arial MT"/>
                <a:cs typeface="Arial MT"/>
              </a:rPr>
              <a:t>WRITER</a:t>
            </a:r>
            <a:endParaRPr sz="2800">
              <a:latin typeface="Arial MT"/>
              <a:cs typeface="Arial MT"/>
            </a:endParaRPr>
          </a:p>
          <a:p>
            <a:pPr algn="just" marL="12700" marR="5080">
              <a:lnSpc>
                <a:spcPts val="1650"/>
              </a:lnSpc>
              <a:spcBef>
                <a:spcPts val="1595"/>
              </a:spcBef>
            </a:pPr>
            <a:r>
              <a:rPr dirty="0" sz="1400" spc="15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1400" spc="95">
                <a:solidFill>
                  <a:srgbClr val="FFE4E7"/>
                </a:solidFill>
                <a:latin typeface="Verdana"/>
                <a:cs typeface="Verdana"/>
              </a:rPr>
              <a:t>change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the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conventional 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alphabet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learning 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practice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of</a:t>
            </a:r>
            <a:r>
              <a:rPr dirty="0" sz="1400" spc="4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Apple,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95">
                <a:solidFill>
                  <a:srgbClr val="FFE4E7"/>
                </a:solidFill>
                <a:latin typeface="Verdana"/>
                <a:cs typeface="Verdana"/>
              </a:rPr>
              <a:t>B</a:t>
            </a:r>
            <a:r>
              <a:rPr dirty="0" sz="1400" spc="1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65">
                <a:solidFill>
                  <a:srgbClr val="FFE4E7"/>
                </a:solidFill>
                <a:latin typeface="Verdana"/>
                <a:cs typeface="Verdana"/>
              </a:rPr>
              <a:t>Ball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and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introduce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the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next 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generation about 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tech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words </a:t>
            </a:r>
            <a:r>
              <a:rPr dirty="0" sz="1400" spc="-4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from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childhood, </a:t>
            </a:r>
            <a:r>
              <a:rPr dirty="0" sz="1400" spc="-17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1400" spc="-1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FFE4E7"/>
                </a:solidFill>
                <a:latin typeface="Verdana"/>
                <a:cs typeface="Verdana"/>
              </a:rPr>
              <a:t>have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written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'Learn </a:t>
            </a:r>
            <a:r>
              <a:rPr dirty="0" sz="1400" spc="90">
                <a:solidFill>
                  <a:srgbClr val="FFE4E7"/>
                </a:solidFill>
                <a:latin typeface="Verdana"/>
                <a:cs typeface="Verdana"/>
              </a:rPr>
              <a:t>Alphabet </a:t>
            </a:r>
            <a:r>
              <a:rPr dirty="0" sz="14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105">
                <a:solidFill>
                  <a:srgbClr val="FFE4E7"/>
                </a:solidFill>
                <a:latin typeface="Verdana"/>
                <a:cs typeface="Verdana"/>
              </a:rPr>
              <a:t>With </a:t>
            </a:r>
            <a:r>
              <a:rPr dirty="0" sz="1400" spc="65">
                <a:solidFill>
                  <a:srgbClr val="FFE4E7"/>
                </a:solidFill>
                <a:latin typeface="Verdana"/>
                <a:cs typeface="Verdana"/>
              </a:rPr>
              <a:t>Technology'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100">
                <a:solidFill>
                  <a:srgbClr val="FFE4E7"/>
                </a:solidFill>
                <a:latin typeface="Verdana"/>
                <a:cs typeface="Verdana"/>
              </a:rPr>
              <a:t>which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was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unveiled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by</a:t>
            </a:r>
            <a:r>
              <a:rPr dirty="0" sz="1400" spc="4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the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 Hon'ble </a:t>
            </a:r>
            <a:r>
              <a:rPr dirty="0" sz="1400" spc="90">
                <a:solidFill>
                  <a:srgbClr val="FFE4E7"/>
                </a:solidFill>
                <a:latin typeface="Verdana"/>
                <a:cs typeface="Verdana"/>
              </a:rPr>
              <a:t>Education </a:t>
            </a:r>
            <a:r>
              <a:rPr dirty="0" sz="1400" spc="50">
                <a:solidFill>
                  <a:srgbClr val="FFE4E7"/>
                </a:solidFill>
                <a:latin typeface="Verdana"/>
                <a:cs typeface="Verdana"/>
              </a:rPr>
              <a:t>Minister. </a:t>
            </a:r>
            <a:r>
              <a:rPr dirty="0" sz="1400" spc="10">
                <a:solidFill>
                  <a:srgbClr val="FFE4E7"/>
                </a:solidFill>
                <a:latin typeface="Verdana"/>
                <a:cs typeface="Verdana"/>
              </a:rPr>
              <a:t>Also,  </a:t>
            </a:r>
            <a:r>
              <a:rPr dirty="0" sz="1400" spc="-170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1400" spc="1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am working </a:t>
            </a:r>
            <a:r>
              <a:rPr dirty="0" sz="1400" spc="9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on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E4E7"/>
                </a:solidFill>
                <a:latin typeface="Verdana"/>
                <a:cs typeface="Verdana"/>
              </a:rPr>
              <a:t>several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books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 on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-85">
                <a:solidFill>
                  <a:srgbClr val="FFE4E7"/>
                </a:solidFill>
                <a:latin typeface="Verdana"/>
                <a:cs typeface="Verdana"/>
              </a:rPr>
              <a:t>IT</a:t>
            </a:r>
            <a:r>
              <a:rPr dirty="0" sz="1400" spc="-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FFE4E7"/>
                </a:solidFill>
                <a:latin typeface="Verdana"/>
                <a:cs typeface="Verdana"/>
              </a:rPr>
              <a:t>skill</a:t>
            </a:r>
            <a:r>
              <a:rPr dirty="0" sz="14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90">
                <a:solidFill>
                  <a:srgbClr val="FFE4E7"/>
                </a:solidFill>
                <a:latin typeface="Verdana"/>
                <a:cs typeface="Verdana"/>
              </a:rPr>
              <a:t>development </a:t>
            </a:r>
            <a:r>
              <a:rPr dirty="0" sz="14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100">
                <a:solidFill>
                  <a:srgbClr val="FFE4E7"/>
                </a:solidFill>
                <a:latin typeface="Verdana"/>
                <a:cs typeface="Verdana"/>
              </a:rPr>
              <a:t>including 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preparatory</a:t>
            </a:r>
            <a:r>
              <a:rPr dirty="0" sz="140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books</a:t>
            </a:r>
            <a:r>
              <a:rPr dirty="0" sz="140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14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E4E7"/>
                </a:solidFill>
                <a:latin typeface="Verdana"/>
                <a:cs typeface="Verdana"/>
              </a:rPr>
              <a:t>the  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country's </a:t>
            </a:r>
            <a:r>
              <a:rPr dirty="0" sz="140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E4E7"/>
                </a:solidFill>
                <a:latin typeface="Verdana"/>
                <a:cs typeface="Verdana"/>
              </a:rPr>
              <a:t>first</a:t>
            </a:r>
            <a:r>
              <a:rPr dirty="0" sz="140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0">
                <a:solidFill>
                  <a:srgbClr val="FFE4E7"/>
                </a:solidFill>
                <a:latin typeface="Verdana"/>
                <a:cs typeface="Verdana"/>
              </a:rPr>
              <a:t>and</a:t>
            </a:r>
            <a:r>
              <a:rPr dirty="0" sz="140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FFE4E7"/>
                </a:solidFill>
                <a:latin typeface="Verdana"/>
                <a:cs typeface="Verdana"/>
              </a:rPr>
              <a:t>largest</a:t>
            </a:r>
            <a:r>
              <a:rPr dirty="0" sz="14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FFE4E7"/>
                </a:solidFill>
                <a:latin typeface="Verdana"/>
                <a:cs typeface="Verdana"/>
              </a:rPr>
              <a:t>ICT</a:t>
            </a:r>
            <a:r>
              <a:rPr dirty="0" sz="140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Olympiad</a:t>
            </a:r>
            <a:r>
              <a:rPr dirty="0" sz="14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400" spc="85">
                <a:solidFill>
                  <a:srgbClr val="FFE4E7"/>
                </a:solidFill>
                <a:latin typeface="Verdana"/>
                <a:cs typeface="Verdana"/>
              </a:rPr>
              <a:t>Bangladesh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155">
                <a:solidFill>
                  <a:srgbClr val="FFE4E7"/>
                </a:solidFill>
                <a:latin typeface="Arial MT"/>
                <a:cs typeface="Arial MT"/>
              </a:rPr>
              <a:t>EVENT</a:t>
            </a:r>
            <a:r>
              <a:rPr dirty="0" sz="2800" spc="420">
                <a:solidFill>
                  <a:srgbClr val="FFE4E7"/>
                </a:solidFill>
                <a:latin typeface="Arial MT"/>
                <a:cs typeface="Arial MT"/>
              </a:rPr>
              <a:t> </a:t>
            </a:r>
            <a:r>
              <a:rPr dirty="0" sz="2800" spc="254">
                <a:solidFill>
                  <a:srgbClr val="FFE4E7"/>
                </a:solidFill>
                <a:latin typeface="Arial MT"/>
                <a:cs typeface="Arial MT"/>
              </a:rPr>
              <a:t>ORGANIZER</a:t>
            </a:r>
            <a:endParaRPr sz="28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  <a:spcBef>
                <a:spcPts val="1445"/>
              </a:spcBef>
            </a:pP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Organized </a:t>
            </a:r>
            <a:r>
              <a:rPr dirty="0" sz="1500" spc="85">
                <a:solidFill>
                  <a:srgbClr val="FFE4E7"/>
                </a:solidFill>
                <a:latin typeface="Verdana"/>
                <a:cs typeface="Verdana"/>
              </a:rPr>
              <a:t>National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Youth </a:t>
            </a:r>
            <a:r>
              <a:rPr dirty="0" sz="1500" spc="55">
                <a:solidFill>
                  <a:srgbClr val="FFE4E7"/>
                </a:solidFill>
                <a:latin typeface="Verdana"/>
                <a:cs typeface="Verdana"/>
              </a:rPr>
              <a:t>Career Carnival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75">
                <a:solidFill>
                  <a:srgbClr val="FFE4E7"/>
                </a:solidFill>
                <a:latin typeface="Verdana"/>
                <a:cs typeface="Verdana"/>
              </a:rPr>
              <a:t>provide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career </a:t>
            </a:r>
            <a:r>
              <a:rPr dirty="0" sz="1500" spc="110">
                <a:solidFill>
                  <a:srgbClr val="FFE4E7"/>
                </a:solidFill>
                <a:latin typeface="Verdana"/>
                <a:cs typeface="Verdana"/>
              </a:rPr>
              <a:t>guidance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1500" spc="40">
                <a:solidFill>
                  <a:srgbClr val="FFE4E7"/>
                </a:solidFill>
                <a:latin typeface="Verdana"/>
                <a:cs typeface="Verdana"/>
              </a:rPr>
              <a:t>youth, </a:t>
            </a: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Organized </a:t>
            </a:r>
            <a:r>
              <a:rPr dirty="0" sz="15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Campus </a:t>
            </a:r>
            <a:r>
              <a:rPr dirty="0" sz="1500" spc="75">
                <a:solidFill>
                  <a:srgbClr val="FFE4E7"/>
                </a:solidFill>
                <a:latin typeface="Verdana"/>
                <a:cs typeface="Verdana"/>
              </a:rPr>
              <a:t>Leader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Summit </a:t>
            </a:r>
            <a:r>
              <a:rPr dirty="0" sz="1500" spc="95">
                <a:solidFill>
                  <a:srgbClr val="FFE4E7"/>
                </a:solidFill>
                <a:latin typeface="Verdana"/>
                <a:cs typeface="Verdana"/>
              </a:rPr>
              <a:t>with </a:t>
            </a:r>
            <a:r>
              <a:rPr dirty="0" sz="1500" spc="-120">
                <a:solidFill>
                  <a:srgbClr val="FFE4E7"/>
                </a:solidFill>
                <a:latin typeface="Verdana"/>
                <a:cs typeface="Verdana"/>
              </a:rPr>
              <a:t>100+ </a:t>
            </a:r>
            <a:r>
              <a:rPr dirty="0" sz="1500" spc="55">
                <a:solidFill>
                  <a:srgbClr val="FFE4E7"/>
                </a:solidFill>
                <a:latin typeface="Verdana"/>
                <a:cs typeface="Verdana"/>
              </a:rPr>
              <a:t>university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85">
                <a:solidFill>
                  <a:srgbClr val="FFE4E7"/>
                </a:solidFill>
                <a:latin typeface="Verdana"/>
                <a:cs typeface="Verdana"/>
              </a:rPr>
              <a:t>students </a:t>
            </a:r>
            <a:r>
              <a:rPr dirty="0" sz="1500" spc="40">
                <a:solidFill>
                  <a:srgbClr val="FFE4E7"/>
                </a:solidFill>
                <a:latin typeface="Verdana"/>
                <a:cs typeface="Verdana"/>
              </a:rPr>
              <a:t>for </a:t>
            </a:r>
            <a:r>
              <a:rPr dirty="0" sz="1500" spc="80">
                <a:solidFill>
                  <a:srgbClr val="FFE4E7"/>
                </a:solidFill>
                <a:latin typeface="Verdana"/>
                <a:cs typeface="Verdana"/>
              </a:rPr>
              <a:t>leadership </a:t>
            </a:r>
            <a:r>
              <a:rPr dirty="0" sz="1500" spc="45">
                <a:solidFill>
                  <a:srgbClr val="FFE4E7"/>
                </a:solidFill>
                <a:latin typeface="Verdana"/>
                <a:cs typeface="Verdana"/>
              </a:rPr>
              <a:t>skill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development </a:t>
            </a:r>
            <a:r>
              <a:rPr dirty="0" sz="1500" spc="40">
                <a:solidFill>
                  <a:srgbClr val="FFE4E7"/>
                </a:solidFill>
                <a:latin typeface="Verdana"/>
                <a:cs typeface="Verdana"/>
              </a:rPr>
              <a:t>of </a:t>
            </a:r>
            <a:r>
              <a:rPr dirty="0" sz="1500" spc="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55">
                <a:solidFill>
                  <a:srgbClr val="FFE4E7"/>
                </a:solidFill>
                <a:latin typeface="Verdana"/>
                <a:cs typeface="Verdana"/>
              </a:rPr>
              <a:t>students,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Organized </a:t>
            </a:r>
            <a:r>
              <a:rPr dirty="0" sz="1500" spc="35">
                <a:solidFill>
                  <a:srgbClr val="FFE4E7"/>
                </a:solidFill>
                <a:latin typeface="Verdana"/>
                <a:cs typeface="Verdana"/>
              </a:rPr>
              <a:t>Talk</a:t>
            </a:r>
            <a:r>
              <a:rPr dirty="0" sz="1500" spc="4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55">
                <a:solidFill>
                  <a:srgbClr val="FFE4E7"/>
                </a:solidFill>
                <a:latin typeface="Verdana"/>
                <a:cs typeface="Verdana"/>
              </a:rPr>
              <a:t>Digital,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Make</a:t>
            </a:r>
            <a:r>
              <a:rPr dirty="0" sz="150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FFE4E7"/>
                </a:solidFill>
                <a:latin typeface="Verdana"/>
                <a:cs typeface="Verdana"/>
              </a:rPr>
              <a:t>IT </a:t>
            </a:r>
            <a:r>
              <a:rPr dirty="0" sz="1500" spc="-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114">
                <a:solidFill>
                  <a:srgbClr val="FFE4E7"/>
                </a:solidFill>
                <a:latin typeface="Verdana"/>
                <a:cs typeface="Verdana"/>
              </a:rPr>
              <a:t>Happen</a:t>
            </a:r>
            <a:r>
              <a:rPr dirty="0" sz="1500" spc="12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and</a:t>
            </a:r>
            <a:r>
              <a:rPr dirty="0" sz="15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50">
                <a:solidFill>
                  <a:srgbClr val="FFE4E7"/>
                </a:solidFill>
                <a:latin typeface="Verdana"/>
                <a:cs typeface="Verdana"/>
              </a:rPr>
              <a:t>Industry</a:t>
            </a:r>
            <a:r>
              <a:rPr dirty="0" sz="15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FFE4E7"/>
                </a:solidFill>
                <a:latin typeface="Verdana"/>
                <a:cs typeface="Verdana"/>
              </a:rPr>
              <a:t>4.0</a:t>
            </a:r>
            <a:r>
              <a:rPr dirty="0" sz="15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20">
                <a:solidFill>
                  <a:srgbClr val="FFE4E7"/>
                </a:solidFill>
                <a:latin typeface="Verdana"/>
                <a:cs typeface="Verdana"/>
              </a:rPr>
              <a:t>etc.</a:t>
            </a:r>
            <a:r>
              <a:rPr dirty="0" sz="1500" spc="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events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70">
                <a:solidFill>
                  <a:srgbClr val="FFE4E7"/>
                </a:solidFill>
                <a:latin typeface="Verdana"/>
                <a:cs typeface="Verdana"/>
              </a:rPr>
              <a:t>increase</a:t>
            </a:r>
            <a:r>
              <a:rPr dirty="0" sz="150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-85">
                <a:solidFill>
                  <a:srgbClr val="FFE4E7"/>
                </a:solidFill>
                <a:latin typeface="Verdana"/>
                <a:cs typeface="Verdana"/>
              </a:rPr>
              <a:t>IT</a:t>
            </a:r>
            <a:r>
              <a:rPr dirty="0" sz="1500" spc="-8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45">
                <a:solidFill>
                  <a:srgbClr val="FFE4E7"/>
                </a:solidFill>
                <a:latin typeface="Verdana"/>
                <a:cs typeface="Verdana"/>
              </a:rPr>
              <a:t>awareness,</a:t>
            </a:r>
            <a:r>
              <a:rPr dirty="0" sz="1500" spc="5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Contributor</a:t>
            </a:r>
            <a:r>
              <a:rPr dirty="0" sz="15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to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-15">
                <a:solidFill>
                  <a:srgbClr val="FFE4E7"/>
                </a:solidFill>
                <a:latin typeface="Verdana"/>
                <a:cs typeface="Verdana"/>
              </a:rPr>
              <a:t>e- </a:t>
            </a:r>
            <a:r>
              <a:rPr dirty="0" sz="1500" spc="-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85">
                <a:solidFill>
                  <a:srgbClr val="FFE4E7"/>
                </a:solidFill>
                <a:latin typeface="Verdana"/>
                <a:cs typeface="Verdana"/>
              </a:rPr>
              <a:t>learning </a:t>
            </a:r>
            <a:r>
              <a:rPr dirty="0" sz="1500" spc="70">
                <a:solidFill>
                  <a:srgbClr val="FFE4E7"/>
                </a:solidFill>
                <a:latin typeface="Verdana"/>
                <a:cs typeface="Verdana"/>
              </a:rPr>
              <a:t>industry 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in </a:t>
            </a:r>
            <a:r>
              <a:rPr dirty="0" sz="1500" spc="80">
                <a:solidFill>
                  <a:srgbClr val="FFE4E7"/>
                </a:solidFill>
                <a:latin typeface="Verdana"/>
                <a:cs typeface="Verdana"/>
              </a:rPr>
              <a:t>the country </a:t>
            </a:r>
            <a:r>
              <a:rPr dirty="0" sz="1500" spc="90">
                <a:solidFill>
                  <a:srgbClr val="FFE4E7"/>
                </a:solidFill>
                <a:latin typeface="Verdana"/>
                <a:cs typeface="Verdana"/>
              </a:rPr>
              <a:t>Organized </a:t>
            </a:r>
            <a:r>
              <a:rPr dirty="0" sz="1500" spc="9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hundreds </a:t>
            </a:r>
            <a:r>
              <a:rPr dirty="0" sz="1500" spc="40">
                <a:solidFill>
                  <a:srgbClr val="FFE4E7"/>
                </a:solidFill>
                <a:latin typeface="Verdana"/>
                <a:cs typeface="Verdana"/>
              </a:rPr>
              <a:t>of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events </a:t>
            </a:r>
            <a:r>
              <a:rPr dirty="0" sz="1500" spc="110">
                <a:solidFill>
                  <a:srgbClr val="FFE4E7"/>
                </a:solidFill>
                <a:latin typeface="Verdana"/>
                <a:cs typeface="Verdana"/>
              </a:rPr>
              <a:t>including </a:t>
            </a:r>
            <a:r>
              <a:rPr dirty="0" sz="1500" spc="85">
                <a:solidFill>
                  <a:srgbClr val="FFE4E7"/>
                </a:solidFill>
                <a:latin typeface="Verdana"/>
                <a:cs typeface="Verdana"/>
              </a:rPr>
              <a:t>Rising </a:t>
            </a:r>
            <a:r>
              <a:rPr dirty="0" sz="1500" spc="100">
                <a:solidFill>
                  <a:srgbClr val="FFE4E7"/>
                </a:solidFill>
                <a:latin typeface="Verdana"/>
                <a:cs typeface="Verdana"/>
              </a:rPr>
              <a:t>Youth </a:t>
            </a:r>
            <a:r>
              <a:rPr dirty="0" sz="1500" spc="10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80">
                <a:solidFill>
                  <a:srgbClr val="FFE4E7"/>
                </a:solidFill>
                <a:latin typeface="Verdana"/>
                <a:cs typeface="Verdana"/>
              </a:rPr>
              <a:t>Awards</a:t>
            </a:r>
            <a:r>
              <a:rPr dirty="0" sz="1500" spc="1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60">
                <a:solidFill>
                  <a:srgbClr val="FFE4E7"/>
                </a:solidFill>
                <a:latin typeface="Verdana"/>
                <a:cs typeface="Verdana"/>
              </a:rPr>
              <a:t>to</a:t>
            </a:r>
            <a:r>
              <a:rPr dirty="0" sz="15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75">
                <a:solidFill>
                  <a:srgbClr val="FFE4E7"/>
                </a:solidFill>
                <a:latin typeface="Verdana"/>
                <a:cs typeface="Verdana"/>
              </a:rPr>
              <a:t>motivate</a:t>
            </a:r>
            <a:r>
              <a:rPr dirty="0" sz="15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65">
                <a:solidFill>
                  <a:srgbClr val="FFE4E7"/>
                </a:solidFill>
                <a:latin typeface="Verdana"/>
                <a:cs typeface="Verdana"/>
              </a:rPr>
              <a:t>our</a:t>
            </a:r>
            <a:r>
              <a:rPr dirty="0" sz="15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1500" spc="35">
                <a:solidFill>
                  <a:srgbClr val="FFE4E7"/>
                </a:solidFill>
                <a:latin typeface="Verdana"/>
                <a:cs typeface="Verdana"/>
              </a:rPr>
              <a:t>youths.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67436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233" y="5648154"/>
            <a:ext cx="104775" cy="1047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2074" y="5432286"/>
            <a:ext cx="25006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70">
                <a:solidFill>
                  <a:srgbClr val="952D46"/>
                </a:solidFill>
                <a:latin typeface="Arial MT"/>
                <a:cs typeface="Arial MT"/>
              </a:rPr>
              <a:t>LEADERSHIP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233" y="8175955"/>
            <a:ext cx="104775" cy="1047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82074" y="7960087"/>
            <a:ext cx="3773804" cy="84264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34"/>
              </a:spcBef>
            </a:pPr>
            <a:r>
              <a:rPr dirty="0" sz="2800" spc="395">
                <a:solidFill>
                  <a:srgbClr val="952D46"/>
                </a:solidFill>
                <a:latin typeface="Arial MT"/>
                <a:cs typeface="Arial MT"/>
              </a:rPr>
              <a:t>COMMUNICATION </a:t>
            </a:r>
            <a:r>
              <a:rPr dirty="0" sz="2800" spc="-765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z="2800" spc="240">
                <a:solidFill>
                  <a:srgbClr val="952D46"/>
                </a:solidFill>
                <a:latin typeface="Arial MT"/>
                <a:cs typeface="Arial MT"/>
              </a:rPr>
              <a:t>SKILL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9402" y="8175955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67243" y="6713967"/>
            <a:ext cx="3738879" cy="20891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40"/>
              </a:spcBef>
            </a:pPr>
            <a:r>
              <a:rPr dirty="0" sz="2800" spc="330">
                <a:solidFill>
                  <a:srgbClr val="952D46"/>
                </a:solidFill>
                <a:latin typeface="Arial MT"/>
                <a:cs typeface="Arial MT"/>
              </a:rPr>
              <a:t>IT </a:t>
            </a:r>
            <a:r>
              <a:rPr dirty="0" sz="2800" spc="335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z="2800" spc="240">
                <a:solidFill>
                  <a:srgbClr val="952D46"/>
                </a:solidFill>
                <a:latin typeface="Arial MT"/>
                <a:cs typeface="Arial MT"/>
              </a:rPr>
              <a:t>SKILLS,PROGRAMI </a:t>
            </a:r>
            <a:r>
              <a:rPr dirty="0" sz="2800" spc="-765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z="2800" spc="300">
                <a:solidFill>
                  <a:srgbClr val="952D46"/>
                </a:solidFill>
                <a:latin typeface="Arial MT"/>
                <a:cs typeface="Arial MT"/>
              </a:rPr>
              <a:t>NG</a:t>
            </a:r>
            <a:endParaRPr sz="2800">
              <a:latin typeface="Arial MT"/>
              <a:cs typeface="Arial MT"/>
            </a:endParaRPr>
          </a:p>
          <a:p>
            <a:pPr marL="12700" marR="1035050">
              <a:lnSpc>
                <a:spcPts val="3080"/>
              </a:lnSpc>
              <a:spcBef>
                <a:spcPts val="595"/>
              </a:spcBef>
            </a:pPr>
            <a:r>
              <a:rPr dirty="0" sz="2800" spc="155">
                <a:solidFill>
                  <a:srgbClr val="952D46"/>
                </a:solidFill>
                <a:latin typeface="Arial MT"/>
                <a:cs typeface="Arial MT"/>
              </a:rPr>
              <a:t>EVENT </a:t>
            </a:r>
            <a:r>
              <a:rPr dirty="0" sz="2800" spc="160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z="2800" spc="375">
                <a:solidFill>
                  <a:srgbClr val="952D46"/>
                </a:solidFill>
                <a:latin typeface="Arial MT"/>
                <a:cs typeface="Arial MT"/>
              </a:rPr>
              <a:t>O</a:t>
            </a:r>
            <a:r>
              <a:rPr dirty="0" sz="2800" spc="120">
                <a:solidFill>
                  <a:srgbClr val="952D46"/>
                </a:solidFill>
                <a:latin typeface="Arial MT"/>
                <a:cs typeface="Arial MT"/>
              </a:rPr>
              <a:t>R</a:t>
            </a:r>
            <a:r>
              <a:rPr dirty="0" sz="2800" spc="240">
                <a:solidFill>
                  <a:srgbClr val="952D46"/>
                </a:solidFill>
                <a:latin typeface="Arial MT"/>
                <a:cs typeface="Arial MT"/>
              </a:rPr>
              <a:t>G</a:t>
            </a:r>
            <a:r>
              <a:rPr dirty="0" sz="2800" spc="315">
                <a:solidFill>
                  <a:srgbClr val="952D46"/>
                </a:solidFill>
                <a:latin typeface="Arial MT"/>
                <a:cs typeface="Arial MT"/>
              </a:rPr>
              <a:t>A</a:t>
            </a:r>
            <a:r>
              <a:rPr dirty="0" sz="2800" spc="490">
                <a:solidFill>
                  <a:srgbClr val="952D46"/>
                </a:solidFill>
                <a:latin typeface="Arial MT"/>
                <a:cs typeface="Arial MT"/>
              </a:rPr>
              <a:t>N</a:t>
            </a:r>
            <a:r>
              <a:rPr dirty="0" sz="2800" spc="505">
                <a:solidFill>
                  <a:srgbClr val="952D46"/>
                </a:solidFill>
                <a:latin typeface="Arial MT"/>
                <a:cs typeface="Arial MT"/>
              </a:rPr>
              <a:t>I</a:t>
            </a:r>
            <a:r>
              <a:rPr dirty="0" sz="2800" spc="15">
                <a:solidFill>
                  <a:srgbClr val="952D46"/>
                </a:solidFill>
                <a:latin typeface="Arial MT"/>
                <a:cs typeface="Arial MT"/>
              </a:rPr>
              <a:t>S</a:t>
            </a:r>
            <a:r>
              <a:rPr dirty="0" sz="2800" spc="505">
                <a:solidFill>
                  <a:srgbClr val="952D46"/>
                </a:solidFill>
                <a:latin typeface="Arial MT"/>
                <a:cs typeface="Arial MT"/>
              </a:rPr>
              <a:t>I</a:t>
            </a:r>
            <a:r>
              <a:rPr dirty="0" sz="2800" spc="490">
                <a:solidFill>
                  <a:srgbClr val="952D46"/>
                </a:solidFill>
                <a:latin typeface="Arial MT"/>
                <a:cs typeface="Arial MT"/>
              </a:rPr>
              <a:t>N</a:t>
            </a:r>
            <a:r>
              <a:rPr dirty="0" sz="2800" spc="105">
                <a:solidFill>
                  <a:srgbClr val="952D46"/>
                </a:solidFill>
                <a:latin typeface="Arial MT"/>
                <a:cs typeface="Arial MT"/>
              </a:rPr>
              <a:t>G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9402" y="5648154"/>
            <a:ext cx="104775" cy="1047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67243" y="5432286"/>
            <a:ext cx="2002789" cy="84264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34"/>
              </a:spcBef>
            </a:pPr>
            <a:r>
              <a:rPr dirty="0" sz="2800" spc="235">
                <a:solidFill>
                  <a:srgbClr val="952D46"/>
                </a:solidFill>
                <a:latin typeface="Arial MT"/>
                <a:cs typeface="Arial MT"/>
              </a:rPr>
              <a:t>C</a:t>
            </a:r>
            <a:r>
              <a:rPr dirty="0" sz="2800" spc="375">
                <a:solidFill>
                  <a:srgbClr val="952D46"/>
                </a:solidFill>
                <a:latin typeface="Arial MT"/>
                <a:cs typeface="Arial MT"/>
              </a:rPr>
              <a:t>O</a:t>
            </a:r>
            <a:r>
              <a:rPr dirty="0" sz="2800" spc="490">
                <a:solidFill>
                  <a:srgbClr val="952D46"/>
                </a:solidFill>
                <a:latin typeface="Arial MT"/>
                <a:cs typeface="Arial MT"/>
              </a:rPr>
              <a:t>N</a:t>
            </a:r>
            <a:r>
              <a:rPr dirty="0" sz="2800" spc="290">
                <a:solidFill>
                  <a:srgbClr val="952D46"/>
                </a:solidFill>
                <a:latin typeface="Arial MT"/>
                <a:cs typeface="Arial MT"/>
              </a:rPr>
              <a:t>T</a:t>
            </a:r>
            <a:r>
              <a:rPr dirty="0" sz="2800" spc="-50">
                <a:solidFill>
                  <a:srgbClr val="952D46"/>
                </a:solidFill>
                <a:latin typeface="Arial MT"/>
                <a:cs typeface="Arial MT"/>
              </a:rPr>
              <a:t>E</a:t>
            </a:r>
            <a:r>
              <a:rPr dirty="0" sz="2800" spc="490">
                <a:solidFill>
                  <a:srgbClr val="952D46"/>
                </a:solidFill>
                <a:latin typeface="Arial MT"/>
                <a:cs typeface="Arial MT"/>
              </a:rPr>
              <a:t>N</a:t>
            </a:r>
            <a:r>
              <a:rPr dirty="0" sz="2800" spc="100">
                <a:solidFill>
                  <a:srgbClr val="952D46"/>
                </a:solidFill>
                <a:latin typeface="Arial MT"/>
                <a:cs typeface="Arial MT"/>
              </a:rPr>
              <a:t>T  </a:t>
            </a:r>
            <a:r>
              <a:rPr dirty="0" sz="2800" spc="350">
                <a:solidFill>
                  <a:srgbClr val="952D46"/>
                </a:solidFill>
                <a:latin typeface="Arial MT"/>
                <a:cs typeface="Arial MT"/>
              </a:rPr>
              <a:t>WRITING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5720" y="1373875"/>
            <a:ext cx="4578985" cy="2063750"/>
          </a:xfrm>
          <a:prstGeom prst="rect"/>
        </p:spPr>
        <p:txBody>
          <a:bodyPr wrap="square" lIns="0" tIns="120650" rIns="0" bIns="0" rtlCol="0" vert="horz">
            <a:spAutoFit/>
          </a:bodyPr>
          <a:lstStyle/>
          <a:p>
            <a:pPr marL="12700" marR="5080" indent="211454">
              <a:lnSpc>
                <a:spcPts val="7650"/>
              </a:lnSpc>
              <a:spcBef>
                <a:spcPts val="950"/>
              </a:spcBef>
            </a:pPr>
            <a:r>
              <a:rPr dirty="0" spc="225">
                <a:solidFill>
                  <a:srgbClr val="952D46"/>
                </a:solidFill>
                <a:latin typeface="Arial MT"/>
                <a:cs typeface="Arial MT"/>
              </a:rPr>
              <a:t>SKILLS</a:t>
            </a:r>
            <a:r>
              <a:rPr dirty="0" spc="450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pc="270">
                <a:solidFill>
                  <a:srgbClr val="952D46"/>
                </a:solidFill>
                <a:latin typeface="Arial MT"/>
                <a:cs typeface="Arial MT"/>
              </a:rPr>
              <a:t>&amp; </a:t>
            </a:r>
            <a:r>
              <a:rPr dirty="0" spc="-1930">
                <a:solidFill>
                  <a:srgbClr val="952D46"/>
                </a:solidFill>
                <a:latin typeface="Arial MT"/>
                <a:cs typeface="Arial MT"/>
              </a:rPr>
              <a:t> </a:t>
            </a:r>
            <a:r>
              <a:rPr dirty="0" spc="450">
                <a:solidFill>
                  <a:srgbClr val="952D46"/>
                </a:solidFill>
                <a:latin typeface="Arial MT"/>
                <a:cs typeface="Arial MT"/>
              </a:rPr>
              <a:t>A</a:t>
            </a:r>
            <a:r>
              <a:rPr dirty="0" spc="-50">
                <a:solidFill>
                  <a:srgbClr val="952D46"/>
                </a:solidFill>
                <a:latin typeface="Arial MT"/>
                <a:cs typeface="Arial MT"/>
              </a:rPr>
              <a:t>B</a:t>
            </a:r>
            <a:r>
              <a:rPr dirty="0" spc="925">
                <a:solidFill>
                  <a:srgbClr val="952D46"/>
                </a:solidFill>
                <a:latin typeface="Arial MT"/>
                <a:cs typeface="Arial MT"/>
              </a:rPr>
              <a:t>I</a:t>
            </a:r>
            <a:r>
              <a:rPr dirty="0" spc="315">
                <a:solidFill>
                  <a:srgbClr val="952D46"/>
                </a:solidFill>
                <a:latin typeface="Arial MT"/>
                <a:cs typeface="Arial MT"/>
              </a:rPr>
              <a:t>L</a:t>
            </a:r>
            <a:r>
              <a:rPr dirty="0" spc="925">
                <a:solidFill>
                  <a:srgbClr val="952D46"/>
                </a:solidFill>
                <a:latin typeface="Arial MT"/>
                <a:cs typeface="Arial MT"/>
              </a:rPr>
              <a:t>I</a:t>
            </a:r>
            <a:r>
              <a:rPr dirty="0" spc="385">
                <a:solidFill>
                  <a:srgbClr val="952D46"/>
                </a:solidFill>
                <a:latin typeface="Arial MT"/>
                <a:cs typeface="Arial MT"/>
              </a:rPr>
              <a:t>T</a:t>
            </a:r>
            <a:r>
              <a:rPr dirty="0" spc="925">
                <a:solidFill>
                  <a:srgbClr val="952D46"/>
                </a:solidFill>
                <a:latin typeface="Arial MT"/>
                <a:cs typeface="Arial MT"/>
              </a:rPr>
              <a:t>I</a:t>
            </a:r>
            <a:r>
              <a:rPr dirty="0" spc="-459">
                <a:solidFill>
                  <a:srgbClr val="952D46"/>
                </a:solidFill>
                <a:latin typeface="Arial MT"/>
                <a:cs typeface="Arial MT"/>
              </a:rPr>
              <a:t>E</a:t>
            </a:r>
            <a:r>
              <a:rPr dirty="0" spc="-295">
                <a:solidFill>
                  <a:srgbClr val="952D46"/>
                </a:solidFill>
                <a:latin typeface="Arial MT"/>
                <a:cs typeface="Arial MT"/>
              </a:rPr>
              <a:t>S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233" y="6912054"/>
            <a:ext cx="104775" cy="1047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82074" y="6696185"/>
            <a:ext cx="36487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200" algn="l"/>
              </a:tabLst>
            </a:pPr>
            <a:r>
              <a:rPr dirty="0" sz="2800" spc="180">
                <a:solidFill>
                  <a:srgbClr val="952D46"/>
                </a:solidFill>
                <a:latin typeface="Arial MT"/>
                <a:cs typeface="Arial MT"/>
              </a:rPr>
              <a:t>PUBLIC	</a:t>
            </a:r>
            <a:r>
              <a:rPr dirty="0" sz="2800" spc="204">
                <a:solidFill>
                  <a:srgbClr val="952D46"/>
                </a:solidFill>
                <a:latin typeface="Arial MT"/>
                <a:cs typeface="Arial MT"/>
              </a:rPr>
              <a:t>SPEAKING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99402" y="6929835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06812"/>
              <a:ext cx="18287999" cy="6438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858409" y="9495304"/>
              <a:ext cx="4420235" cy="0"/>
            </a:xfrm>
            <a:custGeom>
              <a:avLst/>
              <a:gdLst/>
              <a:ahLst/>
              <a:cxnLst/>
              <a:rect l="l" t="t" r="r" b="b"/>
              <a:pathLst>
                <a:path w="4420234" h="0">
                  <a:moveTo>
                    <a:pt x="0" y="0"/>
                  </a:moveTo>
                  <a:lnTo>
                    <a:pt x="4419620" y="0"/>
                  </a:lnTo>
                </a:path>
              </a:pathLst>
            </a:custGeom>
            <a:ln w="19049">
              <a:solidFill>
                <a:srgbClr val="FF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24" y="9514354"/>
              <a:ext cx="4420235" cy="0"/>
            </a:xfrm>
            <a:custGeom>
              <a:avLst/>
              <a:gdLst/>
              <a:ahLst/>
              <a:cxnLst/>
              <a:rect l="l" t="t" r="r" b="b"/>
              <a:pathLst>
                <a:path w="4420235" h="0">
                  <a:moveTo>
                    <a:pt x="0" y="0"/>
                  </a:moveTo>
                  <a:lnTo>
                    <a:pt x="4419620" y="0"/>
                  </a:lnTo>
                </a:path>
              </a:pathLst>
            </a:custGeom>
            <a:ln w="19049">
              <a:solidFill>
                <a:srgbClr val="FFE4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756936" y="9226644"/>
            <a:ext cx="677418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135">
                <a:solidFill>
                  <a:srgbClr val="FFE4E7"/>
                </a:solidFill>
                <a:latin typeface="Verdana"/>
                <a:cs typeface="Verdana"/>
              </a:rPr>
              <a:t>EARLIEST</a:t>
            </a:r>
            <a:r>
              <a:rPr dirty="0" sz="3300" spc="3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3300" spc="114">
                <a:solidFill>
                  <a:srgbClr val="FFE4E7"/>
                </a:solidFill>
                <a:latin typeface="Verdana"/>
                <a:cs typeface="Verdana"/>
              </a:rPr>
              <a:t>TO</a:t>
            </a:r>
            <a:r>
              <a:rPr dirty="0" sz="33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3300" spc="240">
                <a:solidFill>
                  <a:srgbClr val="FFE4E7"/>
                </a:solidFill>
                <a:latin typeface="Verdana"/>
                <a:cs typeface="Verdana"/>
              </a:rPr>
              <a:t>CURRENT</a:t>
            </a:r>
            <a:r>
              <a:rPr dirty="0" sz="3300" spc="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3300" spc="240">
                <a:solidFill>
                  <a:srgbClr val="FFE4E7"/>
                </a:solidFill>
                <a:latin typeface="Verdana"/>
                <a:cs typeface="Verdana"/>
              </a:rPr>
              <a:t>YEAR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90091" y="657775"/>
            <a:ext cx="8308340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80"/>
              <a:t>NOTABLE</a:t>
            </a:r>
            <a:r>
              <a:rPr dirty="0" spc="290"/>
              <a:t> </a:t>
            </a:r>
            <a:r>
              <a:rPr dirty="0" spc="1145"/>
              <a:t>WORKS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19189" y="0"/>
            <a:ext cx="7314565" cy="10287000"/>
            <a:chOff x="10619189" y="0"/>
            <a:chExt cx="7314565" cy="10287000"/>
          </a:xfrm>
        </p:grpSpPr>
        <p:sp>
          <p:nvSpPr>
            <p:cNvPr id="3" name="object 3"/>
            <p:cNvSpPr/>
            <p:nvPr/>
          </p:nvSpPr>
          <p:spPr>
            <a:xfrm>
              <a:off x="10619189" y="0"/>
              <a:ext cx="7314565" cy="10287000"/>
            </a:xfrm>
            <a:custGeom>
              <a:avLst/>
              <a:gdLst/>
              <a:ahLst/>
              <a:cxnLst/>
              <a:rect l="l" t="t" r="r" b="b"/>
              <a:pathLst>
                <a:path w="7314565" h="10287000">
                  <a:moveTo>
                    <a:pt x="0" y="0"/>
                  </a:moveTo>
                  <a:lnTo>
                    <a:pt x="7314467" y="0"/>
                  </a:lnTo>
                  <a:lnTo>
                    <a:pt x="7314467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D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7542" y="4550792"/>
              <a:ext cx="6514934" cy="57362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3193" y="0"/>
              <a:ext cx="6514933" cy="42993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40625" y="0"/>
              <a:ext cx="7058025" cy="10287000"/>
            </a:xfrm>
            <a:custGeom>
              <a:avLst/>
              <a:gdLst/>
              <a:ahLst/>
              <a:cxnLst/>
              <a:rect l="l" t="t" r="r" b="b"/>
              <a:pathLst>
                <a:path w="7058025" h="10287000">
                  <a:moveTo>
                    <a:pt x="7057473" y="5760"/>
                  </a:moveTo>
                  <a:lnTo>
                    <a:pt x="6933212" y="5760"/>
                  </a:lnTo>
                  <a:lnTo>
                    <a:pt x="6933212" y="0"/>
                  </a:lnTo>
                  <a:lnTo>
                    <a:pt x="7057473" y="0"/>
                  </a:lnTo>
                  <a:lnTo>
                    <a:pt x="7057473" y="5760"/>
                  </a:lnTo>
                  <a:close/>
                </a:path>
                <a:path w="7058025" h="10287000">
                  <a:moveTo>
                    <a:pt x="7057473" y="5199962"/>
                  </a:moveTo>
                  <a:lnTo>
                    <a:pt x="6933212" y="5199962"/>
                  </a:lnTo>
                  <a:lnTo>
                    <a:pt x="6933212" y="5120920"/>
                  </a:lnTo>
                  <a:lnTo>
                    <a:pt x="6958629" y="5120920"/>
                  </a:lnTo>
                  <a:lnTo>
                    <a:pt x="6958629" y="5174556"/>
                  </a:lnTo>
                  <a:lnTo>
                    <a:pt x="7057473" y="5174556"/>
                  </a:lnTo>
                  <a:lnTo>
                    <a:pt x="7057473" y="5199962"/>
                  </a:lnTo>
                  <a:close/>
                </a:path>
                <a:path w="7058025" h="10287000">
                  <a:moveTo>
                    <a:pt x="7009462" y="5174556"/>
                  </a:moveTo>
                  <a:lnTo>
                    <a:pt x="6984046" y="5174556"/>
                  </a:lnTo>
                  <a:lnTo>
                    <a:pt x="6984046" y="5123744"/>
                  </a:lnTo>
                  <a:lnTo>
                    <a:pt x="7009462" y="5123744"/>
                  </a:lnTo>
                  <a:lnTo>
                    <a:pt x="7009462" y="5174556"/>
                  </a:lnTo>
                  <a:close/>
                </a:path>
                <a:path w="7058025" h="10287000">
                  <a:moveTo>
                    <a:pt x="6933212" y="5202785"/>
                  </a:moveTo>
                  <a:lnTo>
                    <a:pt x="6933212" y="5199962"/>
                  </a:lnTo>
                  <a:lnTo>
                    <a:pt x="6933212" y="5202785"/>
                  </a:lnTo>
                  <a:close/>
                </a:path>
                <a:path w="7058025" h="10287000">
                  <a:moveTo>
                    <a:pt x="7051825" y="5092691"/>
                  </a:moveTo>
                  <a:lnTo>
                    <a:pt x="6933212" y="5092691"/>
                  </a:lnTo>
                  <a:lnTo>
                    <a:pt x="6933212" y="5067285"/>
                  </a:lnTo>
                  <a:lnTo>
                    <a:pt x="7051825" y="5067285"/>
                  </a:lnTo>
                  <a:lnTo>
                    <a:pt x="7051825" y="5092691"/>
                  </a:lnTo>
                  <a:close/>
                </a:path>
                <a:path w="7058025" h="10287000">
                  <a:moveTo>
                    <a:pt x="7054649" y="5033409"/>
                  </a:moveTo>
                  <a:lnTo>
                    <a:pt x="6933212" y="5033409"/>
                  </a:lnTo>
                  <a:lnTo>
                    <a:pt x="6933212" y="5005180"/>
                  </a:lnTo>
                  <a:lnTo>
                    <a:pt x="7029232" y="5005180"/>
                  </a:lnTo>
                  <a:lnTo>
                    <a:pt x="7029232" y="4957190"/>
                  </a:lnTo>
                  <a:lnTo>
                    <a:pt x="7054649" y="4957190"/>
                  </a:lnTo>
                  <a:lnTo>
                    <a:pt x="7054649" y="5033409"/>
                  </a:lnTo>
                  <a:close/>
                </a:path>
                <a:path w="7058025" h="10287000">
                  <a:moveTo>
                    <a:pt x="6933212" y="4928961"/>
                  </a:moveTo>
                  <a:lnTo>
                    <a:pt x="6933212" y="4889440"/>
                  </a:lnTo>
                  <a:lnTo>
                    <a:pt x="7012287" y="4861211"/>
                  </a:lnTo>
                  <a:lnTo>
                    <a:pt x="6933212" y="4832981"/>
                  </a:lnTo>
                  <a:lnTo>
                    <a:pt x="6933212" y="4793460"/>
                  </a:lnTo>
                  <a:lnTo>
                    <a:pt x="7051825" y="4793460"/>
                  </a:lnTo>
                  <a:lnTo>
                    <a:pt x="7051825" y="4818867"/>
                  </a:lnTo>
                  <a:lnTo>
                    <a:pt x="6958629" y="4818867"/>
                  </a:lnTo>
                  <a:lnTo>
                    <a:pt x="7051825" y="4849919"/>
                  </a:lnTo>
                  <a:lnTo>
                    <a:pt x="7051825" y="4869680"/>
                  </a:lnTo>
                  <a:lnTo>
                    <a:pt x="6958629" y="4900733"/>
                  </a:lnTo>
                  <a:lnTo>
                    <a:pt x="7051825" y="4900733"/>
                  </a:lnTo>
                  <a:lnTo>
                    <a:pt x="7051825" y="4926139"/>
                  </a:lnTo>
                  <a:lnTo>
                    <a:pt x="6933212" y="4928961"/>
                  </a:lnTo>
                  <a:close/>
                </a:path>
                <a:path w="7058025" h="10287000">
                  <a:moveTo>
                    <a:pt x="7051825" y="4694658"/>
                  </a:moveTo>
                  <a:lnTo>
                    <a:pt x="6933212" y="4694657"/>
                  </a:lnTo>
                  <a:lnTo>
                    <a:pt x="6933212" y="4657959"/>
                  </a:lnTo>
                  <a:lnTo>
                    <a:pt x="7017935" y="4607147"/>
                  </a:lnTo>
                  <a:lnTo>
                    <a:pt x="6933212" y="4607147"/>
                  </a:lnTo>
                  <a:lnTo>
                    <a:pt x="6933212" y="4581740"/>
                  </a:lnTo>
                  <a:lnTo>
                    <a:pt x="7051825" y="4581740"/>
                  </a:lnTo>
                  <a:lnTo>
                    <a:pt x="7051825" y="4615616"/>
                  </a:lnTo>
                  <a:lnTo>
                    <a:pt x="6967101" y="4669251"/>
                  </a:lnTo>
                  <a:lnTo>
                    <a:pt x="7051825" y="4669251"/>
                  </a:lnTo>
                  <a:lnTo>
                    <a:pt x="7051825" y="4694658"/>
                  </a:lnTo>
                  <a:close/>
                </a:path>
                <a:path w="7058025" h="10287000">
                  <a:moveTo>
                    <a:pt x="7057473" y="4516812"/>
                  </a:moveTo>
                  <a:lnTo>
                    <a:pt x="7032056" y="4516812"/>
                  </a:lnTo>
                  <a:lnTo>
                    <a:pt x="7032056" y="4457530"/>
                  </a:lnTo>
                  <a:lnTo>
                    <a:pt x="7057473" y="4457530"/>
                  </a:lnTo>
                  <a:lnTo>
                    <a:pt x="7057473" y="4516812"/>
                  </a:lnTo>
                  <a:close/>
                </a:path>
                <a:path w="7058025" h="10287000">
                  <a:moveTo>
                    <a:pt x="7057473" y="4542219"/>
                  </a:moveTo>
                  <a:lnTo>
                    <a:pt x="6933212" y="4542219"/>
                  </a:lnTo>
                  <a:lnTo>
                    <a:pt x="6933212" y="4460354"/>
                  </a:lnTo>
                  <a:lnTo>
                    <a:pt x="6958629" y="4460354"/>
                  </a:lnTo>
                  <a:lnTo>
                    <a:pt x="6958629" y="4516812"/>
                  </a:lnTo>
                  <a:lnTo>
                    <a:pt x="7057473" y="4516812"/>
                  </a:lnTo>
                  <a:lnTo>
                    <a:pt x="7057473" y="4542219"/>
                  </a:lnTo>
                  <a:close/>
                </a:path>
                <a:path w="7058025" h="10287000">
                  <a:moveTo>
                    <a:pt x="7006639" y="4516812"/>
                  </a:moveTo>
                  <a:lnTo>
                    <a:pt x="6981222" y="4516812"/>
                  </a:lnTo>
                  <a:lnTo>
                    <a:pt x="6981222" y="4465999"/>
                  </a:lnTo>
                  <a:lnTo>
                    <a:pt x="7006639" y="4465999"/>
                  </a:lnTo>
                  <a:lnTo>
                    <a:pt x="7006639" y="4516812"/>
                  </a:lnTo>
                  <a:close/>
                </a:path>
                <a:path w="7058025" h="10287000">
                  <a:moveTo>
                    <a:pt x="7000992" y="4364374"/>
                  </a:moveTo>
                  <a:lnTo>
                    <a:pt x="6975574" y="4364374"/>
                  </a:lnTo>
                  <a:lnTo>
                    <a:pt x="6975574" y="4316384"/>
                  </a:lnTo>
                  <a:lnTo>
                    <a:pt x="7043352" y="4316384"/>
                  </a:lnTo>
                  <a:lnTo>
                    <a:pt x="7051825" y="4341790"/>
                  </a:lnTo>
                  <a:lnTo>
                    <a:pt x="7000992" y="4341790"/>
                  </a:lnTo>
                  <a:lnTo>
                    <a:pt x="7000992" y="4364374"/>
                  </a:lnTo>
                  <a:close/>
                </a:path>
                <a:path w="7058025" h="10287000">
                  <a:moveTo>
                    <a:pt x="6992519" y="4432123"/>
                  </a:moveTo>
                  <a:lnTo>
                    <a:pt x="6941685" y="4406717"/>
                  </a:lnTo>
                  <a:lnTo>
                    <a:pt x="6930389" y="4367196"/>
                  </a:lnTo>
                  <a:lnTo>
                    <a:pt x="6930433" y="4360448"/>
                  </a:lnTo>
                  <a:lnTo>
                    <a:pt x="6944509" y="4319206"/>
                  </a:lnTo>
                  <a:lnTo>
                    <a:pt x="6964278" y="4338967"/>
                  </a:lnTo>
                  <a:lnTo>
                    <a:pt x="6961454" y="4341790"/>
                  </a:lnTo>
                  <a:lnTo>
                    <a:pt x="6958630" y="4347436"/>
                  </a:lnTo>
                  <a:lnTo>
                    <a:pt x="6955806" y="4350258"/>
                  </a:lnTo>
                  <a:lnTo>
                    <a:pt x="6952982" y="4355904"/>
                  </a:lnTo>
                  <a:lnTo>
                    <a:pt x="6952982" y="4378488"/>
                  </a:lnTo>
                  <a:lnTo>
                    <a:pt x="6955806" y="4381311"/>
                  </a:lnTo>
                  <a:lnTo>
                    <a:pt x="6958630" y="4386956"/>
                  </a:lnTo>
                  <a:lnTo>
                    <a:pt x="6967103" y="4395426"/>
                  </a:lnTo>
                  <a:lnTo>
                    <a:pt x="6972751" y="4398248"/>
                  </a:lnTo>
                  <a:lnTo>
                    <a:pt x="6978398" y="4403894"/>
                  </a:lnTo>
                  <a:lnTo>
                    <a:pt x="7043352" y="4403894"/>
                  </a:lnTo>
                  <a:lnTo>
                    <a:pt x="7040529" y="4406717"/>
                  </a:lnTo>
                  <a:lnTo>
                    <a:pt x="7034881" y="4418009"/>
                  </a:lnTo>
                  <a:lnTo>
                    <a:pt x="7026408" y="4423654"/>
                  </a:lnTo>
                  <a:lnTo>
                    <a:pt x="7011582" y="4428551"/>
                  </a:lnTo>
                  <a:lnTo>
                    <a:pt x="7005227" y="4430359"/>
                  </a:lnTo>
                  <a:lnTo>
                    <a:pt x="6998873" y="4431638"/>
                  </a:lnTo>
                  <a:lnTo>
                    <a:pt x="6992519" y="4432123"/>
                  </a:lnTo>
                  <a:close/>
                </a:path>
                <a:path w="7058025" h="10287000">
                  <a:moveTo>
                    <a:pt x="7043352" y="4403894"/>
                  </a:moveTo>
                  <a:lnTo>
                    <a:pt x="7000992" y="4403894"/>
                  </a:lnTo>
                  <a:lnTo>
                    <a:pt x="7006640" y="4398248"/>
                  </a:lnTo>
                  <a:lnTo>
                    <a:pt x="7012288" y="4395426"/>
                  </a:lnTo>
                  <a:lnTo>
                    <a:pt x="7017936" y="4389779"/>
                  </a:lnTo>
                  <a:lnTo>
                    <a:pt x="7020760" y="4384134"/>
                  </a:lnTo>
                  <a:lnTo>
                    <a:pt x="7023585" y="4381311"/>
                  </a:lnTo>
                  <a:lnTo>
                    <a:pt x="7026409" y="4375665"/>
                  </a:lnTo>
                  <a:lnTo>
                    <a:pt x="7026409" y="4355904"/>
                  </a:lnTo>
                  <a:lnTo>
                    <a:pt x="7020760" y="4350258"/>
                  </a:lnTo>
                  <a:lnTo>
                    <a:pt x="7020760" y="4341790"/>
                  </a:lnTo>
                  <a:lnTo>
                    <a:pt x="7051825" y="4341790"/>
                  </a:lnTo>
                  <a:lnTo>
                    <a:pt x="7053458" y="4348142"/>
                  </a:lnTo>
                  <a:lnTo>
                    <a:pt x="7054296" y="4354493"/>
                  </a:lnTo>
                  <a:lnTo>
                    <a:pt x="7054586" y="4360448"/>
                  </a:lnTo>
                  <a:lnTo>
                    <a:pt x="7054649" y="4367196"/>
                  </a:lnTo>
                  <a:lnTo>
                    <a:pt x="7054164" y="4373548"/>
                  </a:lnTo>
                  <a:lnTo>
                    <a:pt x="7052884" y="4379899"/>
                  </a:lnTo>
                  <a:lnTo>
                    <a:pt x="7051075" y="4386251"/>
                  </a:lnTo>
                  <a:lnTo>
                    <a:pt x="7049001" y="4392602"/>
                  </a:lnTo>
                  <a:lnTo>
                    <a:pt x="7046177" y="4401071"/>
                  </a:lnTo>
                  <a:lnTo>
                    <a:pt x="7043352" y="4403894"/>
                  </a:lnTo>
                  <a:close/>
                </a:path>
                <a:path w="7058025" h="10287000">
                  <a:moveTo>
                    <a:pt x="6955805" y="4183706"/>
                  </a:moveTo>
                  <a:lnTo>
                    <a:pt x="6933212" y="4183706"/>
                  </a:lnTo>
                  <a:lnTo>
                    <a:pt x="6933212" y="4087726"/>
                  </a:lnTo>
                  <a:lnTo>
                    <a:pt x="6955805" y="4087726"/>
                  </a:lnTo>
                  <a:lnTo>
                    <a:pt x="6955805" y="4121601"/>
                  </a:lnTo>
                  <a:lnTo>
                    <a:pt x="7051825" y="4121601"/>
                  </a:lnTo>
                  <a:lnTo>
                    <a:pt x="7051825" y="4147007"/>
                  </a:lnTo>
                  <a:lnTo>
                    <a:pt x="6955805" y="4147007"/>
                  </a:lnTo>
                  <a:lnTo>
                    <a:pt x="6955805" y="4183706"/>
                  </a:lnTo>
                  <a:close/>
                </a:path>
                <a:path w="7058025" h="10287000">
                  <a:moveTo>
                    <a:pt x="7051825" y="4307915"/>
                  </a:moveTo>
                  <a:lnTo>
                    <a:pt x="6933212" y="4254279"/>
                  </a:lnTo>
                  <a:lnTo>
                    <a:pt x="6933212" y="4231696"/>
                  </a:lnTo>
                  <a:lnTo>
                    <a:pt x="7051825" y="4180883"/>
                  </a:lnTo>
                  <a:lnTo>
                    <a:pt x="7051825" y="4211935"/>
                  </a:lnTo>
                  <a:lnTo>
                    <a:pt x="7026408" y="4223227"/>
                  </a:lnTo>
                  <a:lnTo>
                    <a:pt x="7026408" y="4228872"/>
                  </a:lnTo>
                  <a:lnTo>
                    <a:pt x="7003815" y="4228872"/>
                  </a:lnTo>
                  <a:lnTo>
                    <a:pt x="6967101" y="4242987"/>
                  </a:lnTo>
                  <a:lnTo>
                    <a:pt x="7003815" y="4257102"/>
                  </a:lnTo>
                  <a:lnTo>
                    <a:pt x="7026408" y="4257102"/>
                  </a:lnTo>
                  <a:lnTo>
                    <a:pt x="7026408" y="4268394"/>
                  </a:lnTo>
                  <a:lnTo>
                    <a:pt x="7051825" y="4279685"/>
                  </a:lnTo>
                  <a:lnTo>
                    <a:pt x="7051825" y="4307915"/>
                  </a:lnTo>
                  <a:close/>
                </a:path>
                <a:path w="7058025" h="10287000">
                  <a:moveTo>
                    <a:pt x="7026408" y="4257102"/>
                  </a:moveTo>
                  <a:lnTo>
                    <a:pt x="7003815" y="4257102"/>
                  </a:lnTo>
                  <a:lnTo>
                    <a:pt x="7003815" y="4228872"/>
                  </a:lnTo>
                  <a:lnTo>
                    <a:pt x="7026408" y="4228872"/>
                  </a:lnTo>
                  <a:lnTo>
                    <a:pt x="7026408" y="4257102"/>
                  </a:lnTo>
                  <a:close/>
                </a:path>
                <a:path w="7058025" h="10287000">
                  <a:moveTo>
                    <a:pt x="7051825" y="4065143"/>
                  </a:moveTo>
                  <a:lnTo>
                    <a:pt x="6933212" y="4065143"/>
                  </a:lnTo>
                  <a:lnTo>
                    <a:pt x="6933212" y="4039736"/>
                  </a:lnTo>
                  <a:lnTo>
                    <a:pt x="7051825" y="4039736"/>
                  </a:lnTo>
                  <a:lnTo>
                    <a:pt x="7051825" y="4065143"/>
                  </a:lnTo>
                  <a:close/>
                </a:path>
                <a:path w="7058025" h="10287000">
                  <a:moveTo>
                    <a:pt x="6933212" y="4014329"/>
                  </a:moveTo>
                  <a:lnTo>
                    <a:pt x="6933212" y="3983277"/>
                  </a:lnTo>
                  <a:lnTo>
                    <a:pt x="7012287" y="3955048"/>
                  </a:lnTo>
                  <a:lnTo>
                    <a:pt x="6933212" y="3923995"/>
                  </a:lnTo>
                  <a:lnTo>
                    <a:pt x="6933212" y="3895766"/>
                  </a:lnTo>
                  <a:lnTo>
                    <a:pt x="7051825" y="3946579"/>
                  </a:lnTo>
                  <a:lnTo>
                    <a:pt x="7051825" y="3969163"/>
                  </a:lnTo>
                  <a:lnTo>
                    <a:pt x="6933212" y="4014329"/>
                  </a:lnTo>
                  <a:close/>
                </a:path>
                <a:path w="7058025" h="10287000">
                  <a:moveTo>
                    <a:pt x="7057473" y="3844953"/>
                  </a:moveTo>
                  <a:lnTo>
                    <a:pt x="7032056" y="3844953"/>
                  </a:lnTo>
                  <a:lnTo>
                    <a:pt x="7032056" y="3785672"/>
                  </a:lnTo>
                  <a:lnTo>
                    <a:pt x="7057473" y="3785672"/>
                  </a:lnTo>
                  <a:lnTo>
                    <a:pt x="7057473" y="3844953"/>
                  </a:lnTo>
                  <a:close/>
                </a:path>
                <a:path w="7058025" h="10287000">
                  <a:moveTo>
                    <a:pt x="7057473" y="3870360"/>
                  </a:moveTo>
                  <a:lnTo>
                    <a:pt x="6933212" y="3870360"/>
                  </a:lnTo>
                  <a:lnTo>
                    <a:pt x="6933212" y="3788495"/>
                  </a:lnTo>
                  <a:lnTo>
                    <a:pt x="6958629" y="3788495"/>
                  </a:lnTo>
                  <a:lnTo>
                    <a:pt x="6958629" y="3844953"/>
                  </a:lnTo>
                  <a:lnTo>
                    <a:pt x="7057473" y="3844953"/>
                  </a:lnTo>
                  <a:lnTo>
                    <a:pt x="7057473" y="3870360"/>
                  </a:lnTo>
                  <a:close/>
                </a:path>
                <a:path w="7058025" h="10287000">
                  <a:moveTo>
                    <a:pt x="7006639" y="3844953"/>
                  </a:moveTo>
                  <a:lnTo>
                    <a:pt x="6981222" y="3844953"/>
                  </a:lnTo>
                  <a:lnTo>
                    <a:pt x="6981222" y="3794140"/>
                  </a:lnTo>
                  <a:lnTo>
                    <a:pt x="7006639" y="3794140"/>
                  </a:lnTo>
                  <a:lnTo>
                    <a:pt x="7006639" y="3844953"/>
                  </a:lnTo>
                  <a:close/>
                </a:path>
                <a:path w="7058025" h="10287000">
                  <a:moveTo>
                    <a:pt x="7051825" y="10286998"/>
                  </a:moveTo>
                  <a:lnTo>
                    <a:pt x="6933212" y="10286998"/>
                  </a:lnTo>
                  <a:lnTo>
                    <a:pt x="6933212" y="10267133"/>
                  </a:lnTo>
                  <a:lnTo>
                    <a:pt x="7051825" y="10267133"/>
                  </a:lnTo>
                  <a:lnTo>
                    <a:pt x="7051825" y="10286998"/>
                  </a:lnTo>
                  <a:close/>
                </a:path>
                <a:path w="7058025" h="10287000">
                  <a:moveTo>
                    <a:pt x="7054649" y="10230435"/>
                  </a:moveTo>
                  <a:lnTo>
                    <a:pt x="6933212" y="10230435"/>
                  </a:lnTo>
                  <a:lnTo>
                    <a:pt x="6933212" y="10202205"/>
                  </a:lnTo>
                  <a:lnTo>
                    <a:pt x="7029232" y="10202205"/>
                  </a:lnTo>
                  <a:lnTo>
                    <a:pt x="7029232" y="10154215"/>
                  </a:lnTo>
                  <a:lnTo>
                    <a:pt x="7054649" y="10154215"/>
                  </a:lnTo>
                  <a:lnTo>
                    <a:pt x="7054649" y="10230435"/>
                  </a:lnTo>
                  <a:close/>
                </a:path>
                <a:path w="7058025" h="10287000">
                  <a:moveTo>
                    <a:pt x="6933212" y="10128809"/>
                  </a:moveTo>
                  <a:lnTo>
                    <a:pt x="6933212" y="10089288"/>
                  </a:lnTo>
                  <a:lnTo>
                    <a:pt x="7012287" y="10061058"/>
                  </a:lnTo>
                  <a:lnTo>
                    <a:pt x="6933212" y="10032829"/>
                  </a:lnTo>
                  <a:lnTo>
                    <a:pt x="6933212" y="9993308"/>
                  </a:lnTo>
                  <a:lnTo>
                    <a:pt x="7051825" y="9993308"/>
                  </a:lnTo>
                  <a:lnTo>
                    <a:pt x="7051825" y="10018714"/>
                  </a:lnTo>
                  <a:lnTo>
                    <a:pt x="6958629" y="10018714"/>
                  </a:lnTo>
                  <a:lnTo>
                    <a:pt x="7051825" y="10049767"/>
                  </a:lnTo>
                  <a:lnTo>
                    <a:pt x="7051825" y="10069528"/>
                  </a:lnTo>
                  <a:lnTo>
                    <a:pt x="6958629" y="10100580"/>
                  </a:lnTo>
                  <a:lnTo>
                    <a:pt x="7051825" y="10100580"/>
                  </a:lnTo>
                  <a:lnTo>
                    <a:pt x="7051825" y="10125986"/>
                  </a:lnTo>
                  <a:lnTo>
                    <a:pt x="6933212" y="10128809"/>
                  </a:lnTo>
                  <a:close/>
                </a:path>
                <a:path w="7058025" h="10287000">
                  <a:moveTo>
                    <a:pt x="7051825" y="9891683"/>
                  </a:moveTo>
                  <a:lnTo>
                    <a:pt x="6933212" y="9891683"/>
                  </a:lnTo>
                  <a:lnTo>
                    <a:pt x="6933212" y="9857808"/>
                  </a:lnTo>
                  <a:lnTo>
                    <a:pt x="7017935" y="9806995"/>
                  </a:lnTo>
                  <a:lnTo>
                    <a:pt x="6933212" y="9806995"/>
                  </a:lnTo>
                  <a:lnTo>
                    <a:pt x="6933212" y="9778766"/>
                  </a:lnTo>
                  <a:lnTo>
                    <a:pt x="7051825" y="9778766"/>
                  </a:lnTo>
                  <a:lnTo>
                    <a:pt x="7051825" y="9812641"/>
                  </a:lnTo>
                  <a:lnTo>
                    <a:pt x="6967101" y="9866277"/>
                  </a:lnTo>
                  <a:lnTo>
                    <a:pt x="7051825" y="9866277"/>
                  </a:lnTo>
                  <a:lnTo>
                    <a:pt x="7051825" y="9891683"/>
                  </a:lnTo>
                  <a:close/>
                </a:path>
                <a:path w="7058025" h="10287000">
                  <a:moveTo>
                    <a:pt x="7057473" y="9716660"/>
                  </a:moveTo>
                  <a:lnTo>
                    <a:pt x="7032056" y="9716660"/>
                  </a:lnTo>
                  <a:lnTo>
                    <a:pt x="7032056" y="9657378"/>
                  </a:lnTo>
                  <a:lnTo>
                    <a:pt x="7057473" y="9657378"/>
                  </a:lnTo>
                  <a:lnTo>
                    <a:pt x="7057473" y="9716660"/>
                  </a:lnTo>
                  <a:close/>
                </a:path>
                <a:path w="7058025" h="10287000">
                  <a:moveTo>
                    <a:pt x="7057473" y="9742066"/>
                  </a:moveTo>
                  <a:lnTo>
                    <a:pt x="6933212" y="9742066"/>
                  </a:lnTo>
                  <a:lnTo>
                    <a:pt x="6933212" y="9660202"/>
                  </a:lnTo>
                  <a:lnTo>
                    <a:pt x="6958629" y="9660202"/>
                  </a:lnTo>
                  <a:lnTo>
                    <a:pt x="6958629" y="9716661"/>
                  </a:lnTo>
                  <a:lnTo>
                    <a:pt x="7057473" y="9716661"/>
                  </a:lnTo>
                  <a:lnTo>
                    <a:pt x="7057473" y="9742066"/>
                  </a:lnTo>
                  <a:close/>
                </a:path>
                <a:path w="7058025" h="10287000">
                  <a:moveTo>
                    <a:pt x="7057473" y="9716661"/>
                  </a:moveTo>
                  <a:lnTo>
                    <a:pt x="6981222" y="9716661"/>
                  </a:lnTo>
                  <a:lnTo>
                    <a:pt x="6981222" y="9665847"/>
                  </a:lnTo>
                  <a:lnTo>
                    <a:pt x="7006639" y="9665847"/>
                  </a:lnTo>
                  <a:lnTo>
                    <a:pt x="7006639" y="9716660"/>
                  </a:lnTo>
                  <a:lnTo>
                    <a:pt x="7057473" y="9716660"/>
                  </a:lnTo>
                  <a:close/>
                </a:path>
                <a:path w="7058025" h="10287000">
                  <a:moveTo>
                    <a:pt x="7000992" y="9564222"/>
                  </a:moveTo>
                  <a:lnTo>
                    <a:pt x="6975574" y="9564222"/>
                  </a:lnTo>
                  <a:lnTo>
                    <a:pt x="6975574" y="9516232"/>
                  </a:lnTo>
                  <a:lnTo>
                    <a:pt x="7043352" y="9516232"/>
                  </a:lnTo>
                  <a:lnTo>
                    <a:pt x="7051825" y="9541639"/>
                  </a:lnTo>
                  <a:lnTo>
                    <a:pt x="7000992" y="9541639"/>
                  </a:lnTo>
                  <a:lnTo>
                    <a:pt x="7000992" y="9564222"/>
                  </a:lnTo>
                  <a:close/>
                </a:path>
                <a:path w="7058025" h="10287000">
                  <a:moveTo>
                    <a:pt x="6992519" y="9631973"/>
                  </a:moveTo>
                  <a:lnTo>
                    <a:pt x="6941685" y="9606565"/>
                  </a:lnTo>
                  <a:lnTo>
                    <a:pt x="6930389" y="9567045"/>
                  </a:lnTo>
                  <a:lnTo>
                    <a:pt x="6930433" y="9560296"/>
                  </a:lnTo>
                  <a:lnTo>
                    <a:pt x="6944509" y="9519055"/>
                  </a:lnTo>
                  <a:lnTo>
                    <a:pt x="6964278" y="9538816"/>
                  </a:lnTo>
                  <a:lnTo>
                    <a:pt x="6961454" y="9541639"/>
                  </a:lnTo>
                  <a:lnTo>
                    <a:pt x="6958630" y="9547285"/>
                  </a:lnTo>
                  <a:lnTo>
                    <a:pt x="6955806" y="9550108"/>
                  </a:lnTo>
                  <a:lnTo>
                    <a:pt x="6952982" y="9555754"/>
                  </a:lnTo>
                  <a:lnTo>
                    <a:pt x="6952982" y="9578337"/>
                  </a:lnTo>
                  <a:lnTo>
                    <a:pt x="6955806" y="9581160"/>
                  </a:lnTo>
                  <a:lnTo>
                    <a:pt x="6958630" y="9586806"/>
                  </a:lnTo>
                  <a:lnTo>
                    <a:pt x="6967103" y="9595275"/>
                  </a:lnTo>
                  <a:lnTo>
                    <a:pt x="6972751" y="9598098"/>
                  </a:lnTo>
                  <a:lnTo>
                    <a:pt x="6975574" y="9600920"/>
                  </a:lnTo>
                  <a:lnTo>
                    <a:pt x="6981223" y="9603743"/>
                  </a:lnTo>
                  <a:lnTo>
                    <a:pt x="7043352" y="9603743"/>
                  </a:lnTo>
                  <a:lnTo>
                    <a:pt x="7040529" y="9606565"/>
                  </a:lnTo>
                  <a:lnTo>
                    <a:pt x="7005227" y="9630208"/>
                  </a:lnTo>
                  <a:lnTo>
                    <a:pt x="6998873" y="9631487"/>
                  </a:lnTo>
                  <a:lnTo>
                    <a:pt x="6992519" y="9631973"/>
                  </a:lnTo>
                  <a:close/>
                </a:path>
                <a:path w="7058025" h="10287000">
                  <a:moveTo>
                    <a:pt x="7043352" y="9603743"/>
                  </a:moveTo>
                  <a:lnTo>
                    <a:pt x="7000992" y="9603743"/>
                  </a:lnTo>
                  <a:lnTo>
                    <a:pt x="7003817" y="9600919"/>
                  </a:lnTo>
                  <a:lnTo>
                    <a:pt x="7009464" y="9598097"/>
                  </a:lnTo>
                  <a:lnTo>
                    <a:pt x="7017936" y="9589629"/>
                  </a:lnTo>
                  <a:lnTo>
                    <a:pt x="7020760" y="9583983"/>
                  </a:lnTo>
                  <a:lnTo>
                    <a:pt x="7023585" y="9581160"/>
                  </a:lnTo>
                  <a:lnTo>
                    <a:pt x="7026409" y="9575514"/>
                  </a:lnTo>
                  <a:lnTo>
                    <a:pt x="7026409" y="9555754"/>
                  </a:lnTo>
                  <a:lnTo>
                    <a:pt x="7023585" y="9552931"/>
                  </a:lnTo>
                  <a:lnTo>
                    <a:pt x="7023585" y="9550108"/>
                  </a:lnTo>
                  <a:lnTo>
                    <a:pt x="7020760" y="9544462"/>
                  </a:lnTo>
                  <a:lnTo>
                    <a:pt x="7020760" y="9541639"/>
                  </a:lnTo>
                  <a:lnTo>
                    <a:pt x="7051825" y="9541639"/>
                  </a:lnTo>
                  <a:lnTo>
                    <a:pt x="7053458" y="9547990"/>
                  </a:lnTo>
                  <a:lnTo>
                    <a:pt x="7054296" y="9554341"/>
                  </a:lnTo>
                  <a:lnTo>
                    <a:pt x="7054586" y="9560296"/>
                  </a:lnTo>
                  <a:lnTo>
                    <a:pt x="7054649" y="9567045"/>
                  </a:lnTo>
                  <a:lnTo>
                    <a:pt x="7054164" y="9573396"/>
                  </a:lnTo>
                  <a:lnTo>
                    <a:pt x="7052884" y="9579748"/>
                  </a:lnTo>
                  <a:lnTo>
                    <a:pt x="7051075" y="9586099"/>
                  </a:lnTo>
                  <a:lnTo>
                    <a:pt x="7049001" y="9592451"/>
                  </a:lnTo>
                  <a:lnTo>
                    <a:pt x="7046176" y="9600920"/>
                  </a:lnTo>
                  <a:lnTo>
                    <a:pt x="7043352" y="9603743"/>
                  </a:lnTo>
                  <a:close/>
                </a:path>
                <a:path w="7058025" h="10287000">
                  <a:moveTo>
                    <a:pt x="6955805" y="9383554"/>
                  </a:moveTo>
                  <a:lnTo>
                    <a:pt x="6933212" y="9383554"/>
                  </a:lnTo>
                  <a:lnTo>
                    <a:pt x="6933212" y="9287574"/>
                  </a:lnTo>
                  <a:lnTo>
                    <a:pt x="6955805" y="9287574"/>
                  </a:lnTo>
                  <a:lnTo>
                    <a:pt x="6955805" y="9321450"/>
                  </a:lnTo>
                  <a:lnTo>
                    <a:pt x="7051825" y="9321450"/>
                  </a:lnTo>
                  <a:lnTo>
                    <a:pt x="7051825" y="9346856"/>
                  </a:lnTo>
                  <a:lnTo>
                    <a:pt x="6955805" y="9349678"/>
                  </a:lnTo>
                  <a:lnTo>
                    <a:pt x="6955805" y="9383554"/>
                  </a:lnTo>
                  <a:close/>
                </a:path>
                <a:path w="7058025" h="10287000">
                  <a:moveTo>
                    <a:pt x="7051825" y="9510587"/>
                  </a:moveTo>
                  <a:lnTo>
                    <a:pt x="6933212" y="9454127"/>
                  </a:lnTo>
                  <a:lnTo>
                    <a:pt x="6933212" y="9431544"/>
                  </a:lnTo>
                  <a:lnTo>
                    <a:pt x="7051825" y="9380731"/>
                  </a:lnTo>
                  <a:lnTo>
                    <a:pt x="7051825" y="9411784"/>
                  </a:lnTo>
                  <a:lnTo>
                    <a:pt x="7026408" y="9423075"/>
                  </a:lnTo>
                  <a:lnTo>
                    <a:pt x="7026408" y="9428721"/>
                  </a:lnTo>
                  <a:lnTo>
                    <a:pt x="7003815" y="9428721"/>
                  </a:lnTo>
                  <a:lnTo>
                    <a:pt x="6967101" y="9442836"/>
                  </a:lnTo>
                  <a:lnTo>
                    <a:pt x="7003815" y="9456950"/>
                  </a:lnTo>
                  <a:lnTo>
                    <a:pt x="7026408" y="9456950"/>
                  </a:lnTo>
                  <a:lnTo>
                    <a:pt x="7026408" y="9471066"/>
                  </a:lnTo>
                  <a:lnTo>
                    <a:pt x="7051825" y="9482357"/>
                  </a:lnTo>
                  <a:lnTo>
                    <a:pt x="7051825" y="9510587"/>
                  </a:lnTo>
                  <a:close/>
                </a:path>
                <a:path w="7058025" h="10287000">
                  <a:moveTo>
                    <a:pt x="7026408" y="9456950"/>
                  </a:moveTo>
                  <a:lnTo>
                    <a:pt x="7003815" y="9456950"/>
                  </a:lnTo>
                  <a:lnTo>
                    <a:pt x="7003815" y="9428721"/>
                  </a:lnTo>
                  <a:lnTo>
                    <a:pt x="7026408" y="9428721"/>
                  </a:lnTo>
                  <a:lnTo>
                    <a:pt x="7026408" y="9456950"/>
                  </a:lnTo>
                  <a:close/>
                </a:path>
                <a:path w="7058025" h="10287000">
                  <a:moveTo>
                    <a:pt x="7051825" y="9264990"/>
                  </a:moveTo>
                  <a:lnTo>
                    <a:pt x="6933212" y="9264990"/>
                  </a:lnTo>
                  <a:lnTo>
                    <a:pt x="6933212" y="9239584"/>
                  </a:lnTo>
                  <a:lnTo>
                    <a:pt x="7051825" y="9239584"/>
                  </a:lnTo>
                  <a:lnTo>
                    <a:pt x="7051825" y="9264990"/>
                  </a:lnTo>
                  <a:close/>
                </a:path>
                <a:path w="7058025" h="10287000">
                  <a:moveTo>
                    <a:pt x="6933212" y="9214178"/>
                  </a:moveTo>
                  <a:lnTo>
                    <a:pt x="6933212" y="9185948"/>
                  </a:lnTo>
                  <a:lnTo>
                    <a:pt x="7012287" y="9157719"/>
                  </a:lnTo>
                  <a:lnTo>
                    <a:pt x="6933212" y="9126666"/>
                  </a:lnTo>
                  <a:lnTo>
                    <a:pt x="6933212" y="9098437"/>
                  </a:lnTo>
                  <a:lnTo>
                    <a:pt x="7051825" y="9149249"/>
                  </a:lnTo>
                  <a:lnTo>
                    <a:pt x="7051825" y="9171833"/>
                  </a:lnTo>
                  <a:lnTo>
                    <a:pt x="6933212" y="9214178"/>
                  </a:lnTo>
                  <a:close/>
                </a:path>
                <a:path w="7058025" h="10287000">
                  <a:moveTo>
                    <a:pt x="7057473" y="9044801"/>
                  </a:moveTo>
                  <a:lnTo>
                    <a:pt x="7032056" y="9044801"/>
                  </a:lnTo>
                  <a:lnTo>
                    <a:pt x="7032056" y="8985519"/>
                  </a:lnTo>
                  <a:lnTo>
                    <a:pt x="7057473" y="8985519"/>
                  </a:lnTo>
                  <a:lnTo>
                    <a:pt x="7057473" y="9044801"/>
                  </a:lnTo>
                  <a:close/>
                </a:path>
                <a:path w="7058025" h="10287000">
                  <a:moveTo>
                    <a:pt x="7057473" y="9070208"/>
                  </a:moveTo>
                  <a:lnTo>
                    <a:pt x="6933212" y="9070208"/>
                  </a:lnTo>
                  <a:lnTo>
                    <a:pt x="6933212" y="8988343"/>
                  </a:lnTo>
                  <a:lnTo>
                    <a:pt x="6958629" y="8988343"/>
                  </a:lnTo>
                  <a:lnTo>
                    <a:pt x="6958629" y="9044801"/>
                  </a:lnTo>
                  <a:lnTo>
                    <a:pt x="7057473" y="9044801"/>
                  </a:lnTo>
                  <a:lnTo>
                    <a:pt x="7057473" y="9070208"/>
                  </a:lnTo>
                  <a:close/>
                </a:path>
                <a:path w="7058025" h="10287000">
                  <a:moveTo>
                    <a:pt x="7006639" y="9044801"/>
                  </a:moveTo>
                  <a:lnTo>
                    <a:pt x="6981222" y="9044801"/>
                  </a:lnTo>
                  <a:lnTo>
                    <a:pt x="6981222" y="8993989"/>
                  </a:lnTo>
                  <a:lnTo>
                    <a:pt x="7006639" y="8993989"/>
                  </a:lnTo>
                  <a:lnTo>
                    <a:pt x="7006639" y="9044801"/>
                  </a:lnTo>
                  <a:close/>
                </a:path>
                <a:path w="7058025" h="10287000">
                  <a:moveTo>
                    <a:pt x="67778" y="2224588"/>
                  </a:moveTo>
                  <a:lnTo>
                    <a:pt x="59306" y="2206314"/>
                  </a:lnTo>
                  <a:lnTo>
                    <a:pt x="59306" y="1928180"/>
                  </a:lnTo>
                  <a:lnTo>
                    <a:pt x="70602" y="1928180"/>
                  </a:lnTo>
                  <a:lnTo>
                    <a:pt x="70602" y="2218158"/>
                  </a:lnTo>
                  <a:lnTo>
                    <a:pt x="67778" y="2224588"/>
                  </a:lnTo>
                  <a:close/>
                </a:path>
                <a:path w="7058025" h="10287000">
                  <a:moveTo>
                    <a:pt x="59306" y="2234775"/>
                  </a:moveTo>
                  <a:lnTo>
                    <a:pt x="2824" y="2114494"/>
                  </a:lnTo>
                  <a:lnTo>
                    <a:pt x="14120" y="2108848"/>
                  </a:lnTo>
                  <a:lnTo>
                    <a:pt x="59306" y="2206314"/>
                  </a:lnTo>
                  <a:lnTo>
                    <a:pt x="59306" y="2234775"/>
                  </a:lnTo>
                  <a:close/>
                </a:path>
                <a:path w="7058025" h="10287000">
                  <a:moveTo>
                    <a:pt x="74118" y="2238702"/>
                  </a:moveTo>
                  <a:lnTo>
                    <a:pt x="70602" y="2238702"/>
                  </a:lnTo>
                  <a:lnTo>
                    <a:pt x="70602" y="2218158"/>
                  </a:lnTo>
                  <a:lnTo>
                    <a:pt x="118613" y="2108848"/>
                  </a:lnTo>
                  <a:lnTo>
                    <a:pt x="129909" y="2114494"/>
                  </a:lnTo>
                  <a:lnTo>
                    <a:pt x="74118" y="2238702"/>
                  </a:lnTo>
                  <a:close/>
                </a:path>
                <a:path w="7058025" h="10287000">
                  <a:moveTo>
                    <a:pt x="67778" y="2252817"/>
                  </a:moveTo>
                  <a:lnTo>
                    <a:pt x="59306" y="2234775"/>
                  </a:lnTo>
                  <a:lnTo>
                    <a:pt x="59306" y="2206314"/>
                  </a:lnTo>
                  <a:lnTo>
                    <a:pt x="67778" y="2224588"/>
                  </a:lnTo>
                  <a:lnTo>
                    <a:pt x="70602" y="2224588"/>
                  </a:lnTo>
                  <a:lnTo>
                    <a:pt x="70602" y="2238702"/>
                  </a:lnTo>
                  <a:lnTo>
                    <a:pt x="74118" y="2238702"/>
                  </a:lnTo>
                  <a:lnTo>
                    <a:pt x="67778" y="2252817"/>
                  </a:lnTo>
                  <a:close/>
                </a:path>
                <a:path w="7058025" h="10287000">
                  <a:moveTo>
                    <a:pt x="70602" y="2224588"/>
                  </a:moveTo>
                  <a:lnTo>
                    <a:pt x="67778" y="2224588"/>
                  </a:lnTo>
                  <a:lnTo>
                    <a:pt x="70602" y="2218158"/>
                  </a:lnTo>
                  <a:lnTo>
                    <a:pt x="70602" y="2224588"/>
                  </a:lnTo>
                  <a:close/>
                </a:path>
                <a:path w="7058025" h="10287000">
                  <a:moveTo>
                    <a:pt x="61150" y="2238702"/>
                  </a:moveTo>
                  <a:lnTo>
                    <a:pt x="59306" y="2238702"/>
                  </a:lnTo>
                  <a:lnTo>
                    <a:pt x="59306" y="2234775"/>
                  </a:lnTo>
                  <a:lnTo>
                    <a:pt x="61150" y="2238702"/>
                  </a:lnTo>
                  <a:close/>
                </a:path>
                <a:path w="7058025" h="10287000">
                  <a:moveTo>
                    <a:pt x="121437" y="2475829"/>
                  </a:moveTo>
                  <a:lnTo>
                    <a:pt x="93195" y="2475829"/>
                  </a:lnTo>
                  <a:lnTo>
                    <a:pt x="70602" y="2450423"/>
                  </a:lnTo>
                  <a:lnTo>
                    <a:pt x="87547" y="2436309"/>
                  </a:lnTo>
                  <a:lnTo>
                    <a:pt x="121437" y="2475829"/>
                  </a:lnTo>
                  <a:close/>
                </a:path>
                <a:path w="7058025" h="10287000">
                  <a:moveTo>
                    <a:pt x="121437" y="2498413"/>
                  </a:moveTo>
                  <a:lnTo>
                    <a:pt x="2824" y="2498413"/>
                  </a:lnTo>
                  <a:lnTo>
                    <a:pt x="2824" y="2473007"/>
                  </a:lnTo>
                  <a:lnTo>
                    <a:pt x="93195" y="2475829"/>
                  </a:lnTo>
                  <a:lnTo>
                    <a:pt x="121437" y="2475829"/>
                  </a:lnTo>
                  <a:lnTo>
                    <a:pt x="121437" y="2498413"/>
                  </a:lnTo>
                  <a:close/>
                </a:path>
                <a:path w="7058025" h="10287000">
                  <a:moveTo>
                    <a:pt x="42361" y="2628268"/>
                  </a:moveTo>
                  <a:lnTo>
                    <a:pt x="25417" y="2628268"/>
                  </a:lnTo>
                  <a:lnTo>
                    <a:pt x="14120" y="2622622"/>
                  </a:lnTo>
                  <a:lnTo>
                    <a:pt x="5648" y="2614153"/>
                  </a:lnTo>
                  <a:lnTo>
                    <a:pt x="2824" y="2608508"/>
                  </a:lnTo>
                  <a:lnTo>
                    <a:pt x="2823" y="2597215"/>
                  </a:lnTo>
                  <a:lnTo>
                    <a:pt x="0" y="2591570"/>
                  </a:lnTo>
                  <a:lnTo>
                    <a:pt x="13193" y="2551916"/>
                  </a:lnTo>
                  <a:lnTo>
                    <a:pt x="31065" y="2543580"/>
                  </a:lnTo>
                  <a:lnTo>
                    <a:pt x="36713" y="2568986"/>
                  </a:lnTo>
                  <a:lnTo>
                    <a:pt x="31064" y="2568987"/>
                  </a:lnTo>
                  <a:lnTo>
                    <a:pt x="22592" y="2577455"/>
                  </a:lnTo>
                  <a:lnTo>
                    <a:pt x="22593" y="2591570"/>
                  </a:lnTo>
                  <a:lnTo>
                    <a:pt x="31065" y="2600038"/>
                  </a:lnTo>
                  <a:lnTo>
                    <a:pt x="79075" y="2600038"/>
                  </a:lnTo>
                  <a:lnTo>
                    <a:pt x="81899" y="2600039"/>
                  </a:lnTo>
                  <a:lnTo>
                    <a:pt x="81899" y="2602861"/>
                  </a:lnTo>
                  <a:lnTo>
                    <a:pt x="84723" y="2602861"/>
                  </a:lnTo>
                  <a:lnTo>
                    <a:pt x="84723" y="2605684"/>
                  </a:lnTo>
                  <a:lnTo>
                    <a:pt x="121437" y="2605684"/>
                  </a:lnTo>
                  <a:lnTo>
                    <a:pt x="64954" y="2605685"/>
                  </a:lnTo>
                  <a:lnTo>
                    <a:pt x="64954" y="2608508"/>
                  </a:lnTo>
                  <a:lnTo>
                    <a:pt x="62130" y="2611331"/>
                  </a:lnTo>
                  <a:lnTo>
                    <a:pt x="62130" y="2614154"/>
                  </a:lnTo>
                  <a:lnTo>
                    <a:pt x="59306" y="2616977"/>
                  </a:lnTo>
                  <a:lnTo>
                    <a:pt x="59306" y="2619799"/>
                  </a:lnTo>
                  <a:lnTo>
                    <a:pt x="56482" y="2619799"/>
                  </a:lnTo>
                  <a:lnTo>
                    <a:pt x="53658" y="2622623"/>
                  </a:lnTo>
                  <a:lnTo>
                    <a:pt x="50834" y="2622623"/>
                  </a:lnTo>
                  <a:lnTo>
                    <a:pt x="48010" y="2625445"/>
                  </a:lnTo>
                  <a:lnTo>
                    <a:pt x="45185" y="2625445"/>
                  </a:lnTo>
                  <a:lnTo>
                    <a:pt x="42361" y="2628268"/>
                  </a:lnTo>
                  <a:close/>
                </a:path>
                <a:path w="7058025" h="10287000">
                  <a:moveTo>
                    <a:pt x="121437" y="2605684"/>
                  </a:moveTo>
                  <a:lnTo>
                    <a:pt x="90371" y="2605684"/>
                  </a:lnTo>
                  <a:lnTo>
                    <a:pt x="98844" y="2597216"/>
                  </a:lnTo>
                  <a:lnTo>
                    <a:pt x="98844" y="2580278"/>
                  </a:lnTo>
                  <a:lnTo>
                    <a:pt x="93195" y="2580278"/>
                  </a:lnTo>
                  <a:lnTo>
                    <a:pt x="90371" y="2574632"/>
                  </a:lnTo>
                  <a:lnTo>
                    <a:pt x="87547" y="2574632"/>
                  </a:lnTo>
                  <a:lnTo>
                    <a:pt x="93195" y="2546403"/>
                  </a:lnTo>
                  <a:lnTo>
                    <a:pt x="98844" y="2546403"/>
                  </a:lnTo>
                  <a:lnTo>
                    <a:pt x="101668" y="2549226"/>
                  </a:lnTo>
                  <a:lnTo>
                    <a:pt x="107316" y="2552049"/>
                  </a:lnTo>
                  <a:lnTo>
                    <a:pt x="118613" y="2563341"/>
                  </a:lnTo>
                  <a:lnTo>
                    <a:pt x="118613" y="2568987"/>
                  </a:lnTo>
                  <a:lnTo>
                    <a:pt x="124261" y="2574632"/>
                  </a:lnTo>
                  <a:lnTo>
                    <a:pt x="124260" y="2597216"/>
                  </a:lnTo>
                  <a:lnTo>
                    <a:pt x="121437" y="2600038"/>
                  </a:lnTo>
                  <a:lnTo>
                    <a:pt x="121437" y="2605684"/>
                  </a:lnTo>
                  <a:close/>
                </a:path>
                <a:path w="7058025" h="10287000">
                  <a:moveTo>
                    <a:pt x="79075" y="2600038"/>
                  </a:moveTo>
                  <a:lnTo>
                    <a:pt x="45185" y="2600038"/>
                  </a:lnTo>
                  <a:lnTo>
                    <a:pt x="50833" y="2594393"/>
                  </a:lnTo>
                  <a:lnTo>
                    <a:pt x="50834" y="2588746"/>
                  </a:lnTo>
                  <a:lnTo>
                    <a:pt x="53657" y="2585924"/>
                  </a:lnTo>
                  <a:lnTo>
                    <a:pt x="53658" y="2568986"/>
                  </a:lnTo>
                  <a:lnTo>
                    <a:pt x="76251" y="2568986"/>
                  </a:lnTo>
                  <a:lnTo>
                    <a:pt x="76251" y="2597215"/>
                  </a:lnTo>
                  <a:lnTo>
                    <a:pt x="79075" y="2597215"/>
                  </a:lnTo>
                  <a:lnTo>
                    <a:pt x="79075" y="2600038"/>
                  </a:lnTo>
                  <a:close/>
                </a:path>
                <a:path w="7058025" h="10287000">
                  <a:moveTo>
                    <a:pt x="101668" y="2625445"/>
                  </a:moveTo>
                  <a:lnTo>
                    <a:pt x="84723" y="2625445"/>
                  </a:lnTo>
                  <a:lnTo>
                    <a:pt x="67778" y="2616977"/>
                  </a:lnTo>
                  <a:lnTo>
                    <a:pt x="64954" y="2611331"/>
                  </a:lnTo>
                  <a:lnTo>
                    <a:pt x="64954" y="2605685"/>
                  </a:lnTo>
                  <a:lnTo>
                    <a:pt x="121436" y="2605685"/>
                  </a:lnTo>
                  <a:lnTo>
                    <a:pt x="118612" y="2608508"/>
                  </a:lnTo>
                  <a:lnTo>
                    <a:pt x="115788" y="2614154"/>
                  </a:lnTo>
                  <a:lnTo>
                    <a:pt x="110139" y="2619799"/>
                  </a:lnTo>
                  <a:lnTo>
                    <a:pt x="104491" y="2622623"/>
                  </a:lnTo>
                  <a:lnTo>
                    <a:pt x="101668" y="2625445"/>
                  </a:lnTo>
                  <a:close/>
                </a:path>
                <a:path w="7058025" h="10287000">
                  <a:moveTo>
                    <a:pt x="2824" y="2845634"/>
                  </a:moveTo>
                  <a:lnTo>
                    <a:pt x="2824" y="2814582"/>
                  </a:lnTo>
                  <a:lnTo>
                    <a:pt x="28241" y="2803290"/>
                  </a:lnTo>
                  <a:lnTo>
                    <a:pt x="28241" y="2758123"/>
                  </a:lnTo>
                  <a:lnTo>
                    <a:pt x="2824" y="2746832"/>
                  </a:lnTo>
                  <a:lnTo>
                    <a:pt x="2824" y="2718602"/>
                  </a:lnTo>
                  <a:lnTo>
                    <a:pt x="108952" y="2766592"/>
                  </a:lnTo>
                  <a:lnTo>
                    <a:pt x="50834" y="2766592"/>
                  </a:lnTo>
                  <a:lnTo>
                    <a:pt x="50834" y="2794821"/>
                  </a:lnTo>
                  <a:lnTo>
                    <a:pt x="121437" y="2794821"/>
                  </a:lnTo>
                  <a:lnTo>
                    <a:pt x="2824" y="2845634"/>
                  </a:lnTo>
                  <a:close/>
                </a:path>
                <a:path w="7058025" h="10287000">
                  <a:moveTo>
                    <a:pt x="121437" y="2794821"/>
                  </a:moveTo>
                  <a:lnTo>
                    <a:pt x="50834" y="2794821"/>
                  </a:lnTo>
                  <a:lnTo>
                    <a:pt x="87547" y="2780707"/>
                  </a:lnTo>
                  <a:lnTo>
                    <a:pt x="50834" y="2766592"/>
                  </a:lnTo>
                  <a:lnTo>
                    <a:pt x="108952" y="2766592"/>
                  </a:lnTo>
                  <a:lnTo>
                    <a:pt x="121437" y="2772238"/>
                  </a:lnTo>
                  <a:lnTo>
                    <a:pt x="121437" y="2794821"/>
                  </a:lnTo>
                  <a:close/>
                </a:path>
                <a:path w="7058025" h="10287000">
                  <a:moveTo>
                    <a:pt x="67778" y="6015791"/>
                  </a:moveTo>
                  <a:lnTo>
                    <a:pt x="59306" y="5997517"/>
                  </a:lnTo>
                  <a:lnTo>
                    <a:pt x="59306" y="5719383"/>
                  </a:lnTo>
                  <a:lnTo>
                    <a:pt x="70602" y="5719383"/>
                  </a:lnTo>
                  <a:lnTo>
                    <a:pt x="70602" y="6009361"/>
                  </a:lnTo>
                  <a:lnTo>
                    <a:pt x="67778" y="6015791"/>
                  </a:lnTo>
                  <a:close/>
                </a:path>
                <a:path w="7058025" h="10287000">
                  <a:moveTo>
                    <a:pt x="59306" y="6025979"/>
                  </a:moveTo>
                  <a:lnTo>
                    <a:pt x="2824" y="5905697"/>
                  </a:lnTo>
                  <a:lnTo>
                    <a:pt x="14120" y="5900051"/>
                  </a:lnTo>
                  <a:lnTo>
                    <a:pt x="59306" y="5997517"/>
                  </a:lnTo>
                  <a:lnTo>
                    <a:pt x="59306" y="6025979"/>
                  </a:lnTo>
                  <a:close/>
                </a:path>
                <a:path w="7058025" h="10287000">
                  <a:moveTo>
                    <a:pt x="74118" y="6029906"/>
                  </a:moveTo>
                  <a:lnTo>
                    <a:pt x="70602" y="6029906"/>
                  </a:lnTo>
                  <a:lnTo>
                    <a:pt x="70602" y="6009361"/>
                  </a:lnTo>
                  <a:lnTo>
                    <a:pt x="118613" y="5900051"/>
                  </a:lnTo>
                  <a:lnTo>
                    <a:pt x="129909" y="5905697"/>
                  </a:lnTo>
                  <a:lnTo>
                    <a:pt x="74118" y="6029906"/>
                  </a:lnTo>
                  <a:close/>
                </a:path>
                <a:path w="7058025" h="10287000">
                  <a:moveTo>
                    <a:pt x="67778" y="6044021"/>
                  </a:moveTo>
                  <a:lnTo>
                    <a:pt x="59306" y="6025979"/>
                  </a:lnTo>
                  <a:lnTo>
                    <a:pt x="59306" y="5997517"/>
                  </a:lnTo>
                  <a:lnTo>
                    <a:pt x="67778" y="6015791"/>
                  </a:lnTo>
                  <a:lnTo>
                    <a:pt x="70602" y="6015791"/>
                  </a:lnTo>
                  <a:lnTo>
                    <a:pt x="70602" y="6029906"/>
                  </a:lnTo>
                  <a:lnTo>
                    <a:pt x="74118" y="6029906"/>
                  </a:lnTo>
                  <a:lnTo>
                    <a:pt x="67778" y="6044021"/>
                  </a:lnTo>
                  <a:close/>
                </a:path>
                <a:path w="7058025" h="10287000">
                  <a:moveTo>
                    <a:pt x="70602" y="6015791"/>
                  </a:moveTo>
                  <a:lnTo>
                    <a:pt x="67778" y="6015791"/>
                  </a:lnTo>
                  <a:lnTo>
                    <a:pt x="70602" y="6009361"/>
                  </a:lnTo>
                  <a:lnTo>
                    <a:pt x="70602" y="6015791"/>
                  </a:lnTo>
                  <a:close/>
                </a:path>
                <a:path w="7058025" h="10287000">
                  <a:moveTo>
                    <a:pt x="61150" y="6029906"/>
                  </a:moveTo>
                  <a:lnTo>
                    <a:pt x="59306" y="6029906"/>
                  </a:lnTo>
                  <a:lnTo>
                    <a:pt x="59306" y="6025979"/>
                  </a:lnTo>
                  <a:lnTo>
                    <a:pt x="61150" y="6029906"/>
                  </a:lnTo>
                  <a:close/>
                </a:path>
                <a:path w="7058025" h="10287000">
                  <a:moveTo>
                    <a:pt x="93195" y="6267033"/>
                  </a:moveTo>
                  <a:lnTo>
                    <a:pt x="70602" y="6241626"/>
                  </a:lnTo>
                  <a:lnTo>
                    <a:pt x="87547" y="6227512"/>
                  </a:lnTo>
                  <a:lnTo>
                    <a:pt x="119016" y="6264209"/>
                  </a:lnTo>
                  <a:lnTo>
                    <a:pt x="93195" y="6264209"/>
                  </a:lnTo>
                  <a:lnTo>
                    <a:pt x="93195" y="6267033"/>
                  </a:lnTo>
                  <a:close/>
                </a:path>
                <a:path w="7058025" h="10287000">
                  <a:moveTo>
                    <a:pt x="121437" y="6289616"/>
                  </a:moveTo>
                  <a:lnTo>
                    <a:pt x="2824" y="6289616"/>
                  </a:lnTo>
                  <a:lnTo>
                    <a:pt x="2824" y="6264209"/>
                  </a:lnTo>
                  <a:lnTo>
                    <a:pt x="90685" y="6264209"/>
                  </a:lnTo>
                  <a:lnTo>
                    <a:pt x="93195" y="6267033"/>
                  </a:lnTo>
                  <a:lnTo>
                    <a:pt x="121437" y="6267033"/>
                  </a:lnTo>
                  <a:lnTo>
                    <a:pt x="121437" y="6289616"/>
                  </a:lnTo>
                  <a:close/>
                </a:path>
                <a:path w="7058025" h="10287000">
                  <a:moveTo>
                    <a:pt x="121437" y="6267033"/>
                  </a:moveTo>
                  <a:lnTo>
                    <a:pt x="93195" y="6267033"/>
                  </a:lnTo>
                  <a:lnTo>
                    <a:pt x="93195" y="6264209"/>
                  </a:lnTo>
                  <a:lnTo>
                    <a:pt x="119016" y="6264209"/>
                  </a:lnTo>
                  <a:lnTo>
                    <a:pt x="121437" y="6267033"/>
                  </a:lnTo>
                  <a:close/>
                </a:path>
                <a:path w="7058025" h="10287000">
                  <a:moveTo>
                    <a:pt x="48010" y="6388418"/>
                  </a:moveTo>
                  <a:lnTo>
                    <a:pt x="28241" y="6388418"/>
                  </a:lnTo>
                  <a:lnTo>
                    <a:pt x="28241" y="6334783"/>
                  </a:lnTo>
                  <a:lnTo>
                    <a:pt x="48010" y="6334783"/>
                  </a:lnTo>
                  <a:lnTo>
                    <a:pt x="91202" y="6363012"/>
                  </a:lnTo>
                  <a:lnTo>
                    <a:pt x="48010" y="6363012"/>
                  </a:lnTo>
                  <a:lnTo>
                    <a:pt x="48010" y="6388418"/>
                  </a:lnTo>
                  <a:close/>
                </a:path>
                <a:path w="7058025" h="10287000">
                  <a:moveTo>
                    <a:pt x="121437" y="6391242"/>
                  </a:moveTo>
                  <a:lnTo>
                    <a:pt x="90371" y="6391242"/>
                  </a:lnTo>
                  <a:lnTo>
                    <a:pt x="90371" y="6388418"/>
                  </a:lnTo>
                  <a:lnTo>
                    <a:pt x="48010" y="6363012"/>
                  </a:lnTo>
                  <a:lnTo>
                    <a:pt x="91202" y="6363012"/>
                  </a:lnTo>
                  <a:lnTo>
                    <a:pt x="121437" y="6382773"/>
                  </a:lnTo>
                  <a:lnTo>
                    <a:pt x="121437" y="6391242"/>
                  </a:lnTo>
                  <a:close/>
                </a:path>
                <a:path w="7058025" h="10287000">
                  <a:moveTo>
                    <a:pt x="121437" y="6411002"/>
                  </a:moveTo>
                  <a:lnTo>
                    <a:pt x="2824" y="6411002"/>
                  </a:lnTo>
                  <a:lnTo>
                    <a:pt x="2824" y="6385596"/>
                  </a:lnTo>
                  <a:lnTo>
                    <a:pt x="28241" y="6388418"/>
                  </a:lnTo>
                  <a:lnTo>
                    <a:pt x="48010" y="6388418"/>
                  </a:lnTo>
                  <a:lnTo>
                    <a:pt x="48010" y="6391242"/>
                  </a:lnTo>
                  <a:lnTo>
                    <a:pt x="121437" y="6391242"/>
                  </a:lnTo>
                  <a:lnTo>
                    <a:pt x="121437" y="6411002"/>
                  </a:lnTo>
                  <a:close/>
                </a:path>
                <a:path w="7058025" h="10287000">
                  <a:moveTo>
                    <a:pt x="48010" y="6425117"/>
                  </a:moveTo>
                  <a:lnTo>
                    <a:pt x="28241" y="6425117"/>
                  </a:lnTo>
                  <a:lnTo>
                    <a:pt x="28241" y="6411002"/>
                  </a:lnTo>
                  <a:lnTo>
                    <a:pt x="48010" y="6411002"/>
                  </a:lnTo>
                  <a:lnTo>
                    <a:pt x="48010" y="6425117"/>
                  </a:lnTo>
                  <a:close/>
                </a:path>
                <a:path w="7058025" h="10287000">
                  <a:moveTo>
                    <a:pt x="67778" y="9609389"/>
                  </a:moveTo>
                  <a:lnTo>
                    <a:pt x="59306" y="9591114"/>
                  </a:lnTo>
                  <a:lnTo>
                    <a:pt x="59306" y="9312980"/>
                  </a:lnTo>
                  <a:lnTo>
                    <a:pt x="70602" y="9312980"/>
                  </a:lnTo>
                  <a:lnTo>
                    <a:pt x="70602" y="9602959"/>
                  </a:lnTo>
                  <a:lnTo>
                    <a:pt x="67778" y="9609389"/>
                  </a:lnTo>
                  <a:close/>
                </a:path>
                <a:path w="7058025" h="10287000">
                  <a:moveTo>
                    <a:pt x="59306" y="9619576"/>
                  </a:moveTo>
                  <a:lnTo>
                    <a:pt x="2824" y="9499294"/>
                  </a:lnTo>
                  <a:lnTo>
                    <a:pt x="14120" y="9493648"/>
                  </a:lnTo>
                  <a:lnTo>
                    <a:pt x="59306" y="9591114"/>
                  </a:lnTo>
                  <a:lnTo>
                    <a:pt x="59306" y="9619576"/>
                  </a:lnTo>
                  <a:close/>
                </a:path>
                <a:path w="7058025" h="10287000">
                  <a:moveTo>
                    <a:pt x="74118" y="9623503"/>
                  </a:moveTo>
                  <a:lnTo>
                    <a:pt x="70602" y="9623503"/>
                  </a:lnTo>
                  <a:lnTo>
                    <a:pt x="70602" y="9602959"/>
                  </a:lnTo>
                  <a:lnTo>
                    <a:pt x="118613" y="9493648"/>
                  </a:lnTo>
                  <a:lnTo>
                    <a:pt x="129909" y="9499294"/>
                  </a:lnTo>
                  <a:lnTo>
                    <a:pt x="74118" y="9623503"/>
                  </a:lnTo>
                  <a:close/>
                </a:path>
                <a:path w="7058025" h="10287000">
                  <a:moveTo>
                    <a:pt x="67778" y="9637618"/>
                  </a:moveTo>
                  <a:lnTo>
                    <a:pt x="59306" y="9619576"/>
                  </a:lnTo>
                  <a:lnTo>
                    <a:pt x="59306" y="9591114"/>
                  </a:lnTo>
                  <a:lnTo>
                    <a:pt x="67778" y="9609389"/>
                  </a:lnTo>
                  <a:lnTo>
                    <a:pt x="70602" y="9609389"/>
                  </a:lnTo>
                  <a:lnTo>
                    <a:pt x="70602" y="9623503"/>
                  </a:lnTo>
                  <a:lnTo>
                    <a:pt x="74118" y="9623503"/>
                  </a:lnTo>
                  <a:lnTo>
                    <a:pt x="67778" y="9637618"/>
                  </a:lnTo>
                  <a:close/>
                </a:path>
                <a:path w="7058025" h="10287000">
                  <a:moveTo>
                    <a:pt x="70602" y="9609389"/>
                  </a:moveTo>
                  <a:lnTo>
                    <a:pt x="67778" y="9609389"/>
                  </a:lnTo>
                  <a:lnTo>
                    <a:pt x="70602" y="9602959"/>
                  </a:lnTo>
                  <a:lnTo>
                    <a:pt x="70602" y="9609389"/>
                  </a:lnTo>
                  <a:close/>
                </a:path>
                <a:path w="7058025" h="10287000">
                  <a:moveTo>
                    <a:pt x="61150" y="9623503"/>
                  </a:moveTo>
                  <a:lnTo>
                    <a:pt x="59306" y="9623503"/>
                  </a:lnTo>
                  <a:lnTo>
                    <a:pt x="59306" y="9619576"/>
                  </a:lnTo>
                  <a:lnTo>
                    <a:pt x="61150" y="9623503"/>
                  </a:lnTo>
                  <a:close/>
                </a:path>
                <a:path w="7058025" h="10287000">
                  <a:moveTo>
                    <a:pt x="93195" y="9860630"/>
                  </a:moveTo>
                  <a:lnTo>
                    <a:pt x="70602" y="9835223"/>
                  </a:lnTo>
                  <a:lnTo>
                    <a:pt x="87547" y="9821109"/>
                  </a:lnTo>
                  <a:lnTo>
                    <a:pt x="119016" y="9857807"/>
                  </a:lnTo>
                  <a:lnTo>
                    <a:pt x="93195" y="9857807"/>
                  </a:lnTo>
                  <a:lnTo>
                    <a:pt x="93195" y="9860630"/>
                  </a:lnTo>
                  <a:close/>
                </a:path>
                <a:path w="7058025" h="10287000">
                  <a:moveTo>
                    <a:pt x="121437" y="9883213"/>
                  </a:moveTo>
                  <a:lnTo>
                    <a:pt x="2824" y="9883213"/>
                  </a:lnTo>
                  <a:lnTo>
                    <a:pt x="2824" y="9857807"/>
                  </a:lnTo>
                  <a:lnTo>
                    <a:pt x="90685" y="9857807"/>
                  </a:lnTo>
                  <a:lnTo>
                    <a:pt x="93195" y="9860630"/>
                  </a:lnTo>
                  <a:lnTo>
                    <a:pt x="121437" y="9860630"/>
                  </a:lnTo>
                  <a:lnTo>
                    <a:pt x="121437" y="9883213"/>
                  </a:lnTo>
                  <a:close/>
                </a:path>
                <a:path w="7058025" h="10287000">
                  <a:moveTo>
                    <a:pt x="121437" y="9860630"/>
                  </a:moveTo>
                  <a:lnTo>
                    <a:pt x="93195" y="9860630"/>
                  </a:lnTo>
                  <a:lnTo>
                    <a:pt x="93195" y="9857807"/>
                  </a:lnTo>
                  <a:lnTo>
                    <a:pt x="119016" y="9857807"/>
                  </a:lnTo>
                  <a:lnTo>
                    <a:pt x="121437" y="9860630"/>
                  </a:lnTo>
                  <a:close/>
                </a:path>
                <a:path w="7058025" h="10287000">
                  <a:moveTo>
                    <a:pt x="48010" y="9982016"/>
                  </a:moveTo>
                  <a:lnTo>
                    <a:pt x="28241" y="9982016"/>
                  </a:lnTo>
                  <a:lnTo>
                    <a:pt x="28241" y="9928381"/>
                  </a:lnTo>
                  <a:lnTo>
                    <a:pt x="48010" y="9928381"/>
                  </a:lnTo>
                  <a:lnTo>
                    <a:pt x="86882" y="9953787"/>
                  </a:lnTo>
                  <a:lnTo>
                    <a:pt x="48010" y="9953787"/>
                  </a:lnTo>
                  <a:lnTo>
                    <a:pt x="48010" y="9982016"/>
                  </a:lnTo>
                  <a:close/>
                </a:path>
                <a:path w="7058025" h="10287000">
                  <a:moveTo>
                    <a:pt x="121437" y="9982016"/>
                  </a:moveTo>
                  <a:lnTo>
                    <a:pt x="90371" y="9982016"/>
                  </a:lnTo>
                  <a:lnTo>
                    <a:pt x="48010" y="9953787"/>
                  </a:lnTo>
                  <a:lnTo>
                    <a:pt x="86882" y="9953787"/>
                  </a:lnTo>
                  <a:lnTo>
                    <a:pt x="121437" y="9976371"/>
                  </a:lnTo>
                  <a:lnTo>
                    <a:pt x="121437" y="9982016"/>
                  </a:lnTo>
                  <a:close/>
                </a:path>
                <a:path w="7058025" h="10287000">
                  <a:moveTo>
                    <a:pt x="48010" y="10018715"/>
                  </a:moveTo>
                  <a:lnTo>
                    <a:pt x="28241" y="10018715"/>
                  </a:lnTo>
                  <a:lnTo>
                    <a:pt x="28241" y="10004600"/>
                  </a:lnTo>
                  <a:lnTo>
                    <a:pt x="2824" y="10004600"/>
                  </a:lnTo>
                  <a:lnTo>
                    <a:pt x="2824" y="9979193"/>
                  </a:lnTo>
                  <a:lnTo>
                    <a:pt x="28241" y="9982016"/>
                  </a:lnTo>
                  <a:lnTo>
                    <a:pt x="121437" y="9982016"/>
                  </a:lnTo>
                  <a:lnTo>
                    <a:pt x="121437" y="10004600"/>
                  </a:lnTo>
                  <a:lnTo>
                    <a:pt x="48010" y="10004600"/>
                  </a:lnTo>
                  <a:lnTo>
                    <a:pt x="48010" y="10018715"/>
                  </a:lnTo>
                  <a:close/>
                </a:path>
                <a:path w="7058025" h="10287000">
                  <a:moveTo>
                    <a:pt x="2824" y="10230435"/>
                  </a:moveTo>
                  <a:lnTo>
                    <a:pt x="2824" y="10199382"/>
                  </a:lnTo>
                  <a:lnTo>
                    <a:pt x="28241" y="10188090"/>
                  </a:lnTo>
                  <a:lnTo>
                    <a:pt x="28241" y="10140100"/>
                  </a:lnTo>
                  <a:lnTo>
                    <a:pt x="2824" y="10128809"/>
                  </a:lnTo>
                  <a:lnTo>
                    <a:pt x="2824" y="10100579"/>
                  </a:lnTo>
                  <a:lnTo>
                    <a:pt x="115195" y="10151393"/>
                  </a:lnTo>
                  <a:lnTo>
                    <a:pt x="50834" y="10151393"/>
                  </a:lnTo>
                  <a:lnTo>
                    <a:pt x="50834" y="10179622"/>
                  </a:lnTo>
                  <a:lnTo>
                    <a:pt x="115192" y="10179622"/>
                  </a:lnTo>
                  <a:lnTo>
                    <a:pt x="2824" y="10230435"/>
                  </a:lnTo>
                  <a:close/>
                </a:path>
                <a:path w="7058025" h="10287000">
                  <a:moveTo>
                    <a:pt x="115192" y="10179622"/>
                  </a:moveTo>
                  <a:lnTo>
                    <a:pt x="50834" y="10179622"/>
                  </a:lnTo>
                  <a:lnTo>
                    <a:pt x="87547" y="10165507"/>
                  </a:lnTo>
                  <a:lnTo>
                    <a:pt x="50834" y="10151393"/>
                  </a:lnTo>
                  <a:lnTo>
                    <a:pt x="115195" y="10151393"/>
                  </a:lnTo>
                  <a:lnTo>
                    <a:pt x="121437" y="10154215"/>
                  </a:lnTo>
                  <a:lnTo>
                    <a:pt x="121437" y="10176798"/>
                  </a:lnTo>
                  <a:lnTo>
                    <a:pt x="115192" y="10179622"/>
                  </a:lnTo>
                  <a:close/>
                </a:path>
              </a:pathLst>
            </a:custGeom>
            <a:solidFill>
              <a:srgbClr val="FFE4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680598" y="6364076"/>
            <a:ext cx="7400925" cy="295338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2088514">
              <a:lnSpc>
                <a:spcPts val="3080"/>
              </a:lnSpc>
              <a:spcBef>
                <a:spcPts val="434"/>
              </a:spcBef>
            </a:pPr>
            <a:r>
              <a:rPr dirty="0" sz="2800" spc="180">
                <a:latin typeface="Verdana"/>
                <a:cs typeface="Verdana"/>
              </a:rPr>
              <a:t>NATIONAL</a:t>
            </a:r>
            <a:r>
              <a:rPr dirty="0" sz="2800">
                <a:latin typeface="Verdana"/>
                <a:cs typeface="Verdana"/>
              </a:rPr>
              <a:t> </a:t>
            </a:r>
            <a:r>
              <a:rPr dirty="0" sz="2800" spc="204">
                <a:latin typeface="Verdana"/>
                <a:cs typeface="Verdana"/>
              </a:rPr>
              <a:t>YOUTH</a:t>
            </a:r>
            <a:r>
              <a:rPr dirty="0" sz="2800" spc="5">
                <a:latin typeface="Verdana"/>
                <a:cs typeface="Verdana"/>
              </a:rPr>
              <a:t> </a:t>
            </a:r>
            <a:r>
              <a:rPr dirty="0" sz="2800" spc="210">
                <a:latin typeface="Verdana"/>
                <a:cs typeface="Verdana"/>
              </a:rPr>
              <a:t>CAREER </a:t>
            </a:r>
            <a:r>
              <a:rPr dirty="0" sz="2800" spc="-969">
                <a:latin typeface="Verdana"/>
                <a:cs typeface="Verdana"/>
              </a:rPr>
              <a:t> </a:t>
            </a:r>
            <a:r>
              <a:rPr dirty="0" sz="2800" spc="175">
                <a:latin typeface="Verdana"/>
                <a:cs typeface="Verdana"/>
              </a:rPr>
              <a:t>CARNIVAL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ts val="2630"/>
              </a:lnSpc>
              <a:spcBef>
                <a:spcPts val="875"/>
              </a:spcBef>
            </a:pPr>
            <a:r>
              <a:rPr dirty="0" sz="2200" spc="185">
                <a:latin typeface="Verdana"/>
                <a:cs typeface="Verdana"/>
              </a:rPr>
              <a:t>With </a:t>
            </a:r>
            <a:r>
              <a:rPr dirty="0" sz="2200" spc="110">
                <a:latin typeface="Verdana"/>
                <a:cs typeface="Verdana"/>
              </a:rPr>
              <a:t>my </a:t>
            </a:r>
            <a:r>
              <a:rPr dirty="0" sz="2200" spc="145">
                <a:latin typeface="Verdana"/>
                <a:cs typeface="Verdana"/>
              </a:rPr>
              <a:t>team </a:t>
            </a:r>
            <a:r>
              <a:rPr dirty="0" sz="2200" spc="-260">
                <a:latin typeface="Verdana"/>
                <a:cs typeface="Verdana"/>
              </a:rPr>
              <a:t>I </a:t>
            </a:r>
            <a:r>
              <a:rPr dirty="0" sz="2200" spc="140">
                <a:latin typeface="Verdana"/>
                <a:cs typeface="Verdana"/>
              </a:rPr>
              <a:t>organized </a:t>
            </a:r>
            <a:r>
              <a:rPr dirty="0" sz="2200" spc="130">
                <a:latin typeface="Verdana"/>
                <a:cs typeface="Verdana"/>
              </a:rPr>
              <a:t>the </a:t>
            </a:r>
            <a:r>
              <a:rPr dirty="0" sz="2200" spc="135">
                <a:latin typeface="Verdana"/>
                <a:cs typeface="Verdana"/>
              </a:rPr>
              <a:t>National </a:t>
            </a:r>
            <a:r>
              <a:rPr dirty="0" sz="2200" spc="155">
                <a:latin typeface="Verdana"/>
                <a:cs typeface="Verdana"/>
              </a:rPr>
              <a:t>Youth </a:t>
            </a:r>
            <a:r>
              <a:rPr dirty="0" sz="2200" spc="160">
                <a:latin typeface="Verdana"/>
                <a:cs typeface="Verdana"/>
              </a:rPr>
              <a:t> </a:t>
            </a:r>
            <a:r>
              <a:rPr dirty="0" sz="2200" spc="90">
                <a:latin typeface="Verdana"/>
                <a:cs typeface="Verdana"/>
              </a:rPr>
              <a:t>Career Carnival </a:t>
            </a:r>
            <a:r>
              <a:rPr dirty="0" sz="2200" spc="150">
                <a:latin typeface="Verdana"/>
                <a:cs typeface="Verdana"/>
              </a:rPr>
              <a:t>with </a:t>
            </a:r>
            <a:r>
              <a:rPr dirty="0" sz="2200" spc="145">
                <a:latin typeface="Verdana"/>
                <a:cs typeface="Verdana"/>
              </a:rPr>
              <a:t>around </a:t>
            </a:r>
            <a:r>
              <a:rPr dirty="0" sz="2200" spc="70">
                <a:latin typeface="Verdana"/>
                <a:cs typeface="Verdana"/>
              </a:rPr>
              <a:t>500 </a:t>
            </a:r>
            <a:r>
              <a:rPr dirty="0" sz="2200" spc="114">
                <a:latin typeface="Verdana"/>
                <a:cs typeface="Verdana"/>
              </a:rPr>
              <a:t>youths </a:t>
            </a:r>
            <a:r>
              <a:rPr dirty="0" sz="2200" spc="150">
                <a:latin typeface="Verdana"/>
                <a:cs typeface="Verdana"/>
              </a:rPr>
              <a:t>and </a:t>
            </a:r>
            <a:r>
              <a:rPr dirty="0" sz="2200" spc="155">
                <a:latin typeface="Verdana"/>
                <a:cs typeface="Verdana"/>
              </a:rPr>
              <a:t> </a:t>
            </a:r>
            <a:r>
              <a:rPr dirty="0" sz="2200" spc="-130">
                <a:latin typeface="Verdana"/>
                <a:cs typeface="Verdana"/>
              </a:rPr>
              <a:t>30+ </a:t>
            </a:r>
            <a:r>
              <a:rPr dirty="0" sz="2200" spc="114">
                <a:latin typeface="Verdana"/>
                <a:cs typeface="Verdana"/>
              </a:rPr>
              <a:t>industry </a:t>
            </a:r>
            <a:r>
              <a:rPr dirty="0" sz="2200" spc="55">
                <a:latin typeface="Verdana"/>
                <a:cs typeface="Verdana"/>
              </a:rPr>
              <a:t>experts. </a:t>
            </a:r>
            <a:r>
              <a:rPr dirty="0" sz="2200" spc="170">
                <a:latin typeface="Verdana"/>
                <a:cs typeface="Verdana"/>
              </a:rPr>
              <a:t>Where </a:t>
            </a:r>
            <a:r>
              <a:rPr dirty="0" sz="2200" spc="100">
                <a:latin typeface="Verdana"/>
                <a:cs typeface="Verdana"/>
              </a:rPr>
              <a:t>career </a:t>
            </a:r>
            <a:r>
              <a:rPr dirty="0" sz="2200" spc="145">
                <a:latin typeface="Verdana"/>
                <a:cs typeface="Verdana"/>
              </a:rPr>
              <a:t>guidelines </a:t>
            </a:r>
            <a:r>
              <a:rPr dirty="0" sz="2200" spc="150">
                <a:latin typeface="Verdana"/>
                <a:cs typeface="Verdana"/>
              </a:rPr>
              <a:t> and </a:t>
            </a:r>
            <a:r>
              <a:rPr dirty="0" sz="2200" spc="155">
                <a:latin typeface="Verdana"/>
                <a:cs typeface="Verdana"/>
              </a:rPr>
              <a:t>outstanding contribution </a:t>
            </a:r>
            <a:r>
              <a:rPr dirty="0" sz="2200" spc="114">
                <a:latin typeface="Verdana"/>
                <a:cs typeface="Verdana"/>
              </a:rPr>
              <a:t>awards </a:t>
            </a:r>
            <a:r>
              <a:rPr dirty="0" sz="2200" spc="60">
                <a:latin typeface="Verdana"/>
                <a:cs typeface="Verdana"/>
              </a:rPr>
              <a:t>are </a:t>
            </a:r>
            <a:r>
              <a:rPr dirty="0" sz="2200" spc="125">
                <a:latin typeface="Verdana"/>
                <a:cs typeface="Verdana"/>
              </a:rPr>
              <a:t>given </a:t>
            </a:r>
            <a:r>
              <a:rPr dirty="0" sz="2200" spc="-760">
                <a:latin typeface="Verdana"/>
                <a:cs typeface="Verdana"/>
              </a:rPr>
              <a:t> </a:t>
            </a:r>
            <a:r>
              <a:rPr dirty="0" sz="2200" spc="100">
                <a:latin typeface="Verdana"/>
                <a:cs typeface="Verdana"/>
              </a:rPr>
              <a:t>to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130">
                <a:latin typeface="Verdana"/>
                <a:cs typeface="Verdana"/>
              </a:rPr>
              <a:t>the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65">
                <a:latin typeface="Verdana"/>
                <a:cs typeface="Verdana"/>
              </a:rPr>
              <a:t>youths.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150">
                <a:latin typeface="Verdana"/>
                <a:cs typeface="Verdana"/>
              </a:rPr>
              <a:t>Honorable</a:t>
            </a:r>
            <a:r>
              <a:rPr dirty="0" sz="2200" spc="20">
                <a:latin typeface="Verdana"/>
                <a:cs typeface="Verdana"/>
              </a:rPr>
              <a:t> </a:t>
            </a:r>
            <a:r>
              <a:rPr dirty="0" sz="2200" spc="165">
                <a:latin typeface="Verdana"/>
                <a:cs typeface="Verdana"/>
              </a:rPr>
              <a:t>Education</a:t>
            </a:r>
            <a:r>
              <a:rPr dirty="0" sz="2200" spc="15">
                <a:latin typeface="Verdana"/>
                <a:cs typeface="Verdana"/>
              </a:rPr>
              <a:t> </a:t>
            </a:r>
            <a:r>
              <a:rPr dirty="0" sz="2200" spc="135">
                <a:latin typeface="Verdana"/>
                <a:cs typeface="Verdana"/>
              </a:rPr>
              <a:t>Minister</a:t>
            </a:r>
            <a:r>
              <a:rPr dirty="0" sz="2200" spc="2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Dr. </a:t>
            </a:r>
            <a:r>
              <a:rPr dirty="0" sz="2200" spc="-760">
                <a:latin typeface="Verdana"/>
                <a:cs typeface="Verdana"/>
              </a:rPr>
              <a:t> </a:t>
            </a:r>
            <a:r>
              <a:rPr dirty="0" sz="2200" spc="170">
                <a:latin typeface="Verdana"/>
                <a:cs typeface="Verdana"/>
              </a:rPr>
              <a:t>Dipu</a:t>
            </a:r>
            <a:r>
              <a:rPr dirty="0" sz="2200" spc="25">
                <a:latin typeface="Verdana"/>
                <a:cs typeface="Verdana"/>
              </a:rPr>
              <a:t> </a:t>
            </a:r>
            <a:r>
              <a:rPr dirty="0" sz="2200" spc="185">
                <a:latin typeface="Verdana"/>
                <a:cs typeface="Verdana"/>
              </a:rPr>
              <a:t>Moni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95">
                <a:latin typeface="Verdana"/>
                <a:cs typeface="Verdana"/>
              </a:rPr>
              <a:t>was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125">
                <a:latin typeface="Verdana"/>
                <a:cs typeface="Verdana"/>
              </a:rPr>
              <a:t>present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15">
                <a:latin typeface="Verdana"/>
                <a:cs typeface="Verdana"/>
              </a:rPr>
              <a:t>as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130">
                <a:latin typeface="Verdana"/>
                <a:cs typeface="Verdana"/>
              </a:rPr>
              <a:t>the</a:t>
            </a:r>
            <a:r>
              <a:rPr dirty="0" sz="2200" spc="25">
                <a:latin typeface="Verdana"/>
                <a:cs typeface="Verdana"/>
              </a:rPr>
              <a:t> </a:t>
            </a:r>
            <a:r>
              <a:rPr dirty="0" sz="2200" spc="130">
                <a:latin typeface="Verdana"/>
                <a:cs typeface="Verdana"/>
              </a:rPr>
              <a:t>chief</a:t>
            </a:r>
            <a:r>
              <a:rPr dirty="0" sz="2200" spc="30">
                <a:latin typeface="Verdana"/>
                <a:cs typeface="Verdana"/>
              </a:rPr>
              <a:t> </a:t>
            </a:r>
            <a:r>
              <a:rPr dirty="0" sz="2200" spc="75">
                <a:latin typeface="Verdana"/>
                <a:cs typeface="Verdana"/>
              </a:rPr>
              <a:t>guest.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0598" y="1563626"/>
            <a:ext cx="3014980" cy="341185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20">
                <a:solidFill>
                  <a:srgbClr val="000000"/>
                </a:solidFill>
              </a:rPr>
              <a:t>W</a:t>
            </a:r>
            <a:r>
              <a:rPr dirty="0" spc="1330">
                <a:solidFill>
                  <a:srgbClr val="000000"/>
                </a:solidFill>
              </a:rPr>
              <a:t>O</a:t>
            </a:r>
            <a:r>
              <a:rPr dirty="0" spc="944">
                <a:solidFill>
                  <a:srgbClr val="000000"/>
                </a:solidFill>
              </a:rPr>
              <a:t>R</a:t>
            </a:r>
            <a:r>
              <a:rPr dirty="0" spc="1035">
                <a:solidFill>
                  <a:srgbClr val="000000"/>
                </a:solidFill>
              </a:rPr>
              <a:t>K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5000" spc="-1000">
                <a:solidFill>
                  <a:srgbClr val="000000"/>
                </a:solidFill>
              </a:rPr>
              <a:t>01</a:t>
            </a:r>
            <a:endParaRPr sz="1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6066155" cy="10287000"/>
            </a:xfrm>
            <a:custGeom>
              <a:avLst/>
              <a:gdLst/>
              <a:ahLst/>
              <a:cxnLst/>
              <a:rect l="l" t="t" r="r" b="b"/>
              <a:pathLst>
                <a:path w="6066155" h="10287000">
                  <a:moveTo>
                    <a:pt x="0" y="10286997"/>
                  </a:moveTo>
                  <a:lnTo>
                    <a:pt x="0" y="0"/>
                  </a:lnTo>
                  <a:lnTo>
                    <a:pt x="6065804" y="0"/>
                  </a:lnTo>
                  <a:lnTo>
                    <a:pt x="6065804" y="10286997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952D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56192"/>
              <a:ext cx="5664624" cy="4230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670274" cy="58047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3162" y="94046"/>
              <a:ext cx="127635" cy="6614159"/>
            </a:xfrm>
            <a:custGeom>
              <a:avLst/>
              <a:gdLst/>
              <a:ahLst/>
              <a:cxnLst/>
              <a:rect l="l" t="t" r="r" b="b"/>
              <a:pathLst>
                <a:path w="127635" h="6614159">
                  <a:moveTo>
                    <a:pt x="127083" y="1417114"/>
                  </a:moveTo>
                  <a:lnTo>
                    <a:pt x="2822" y="1417114"/>
                  </a:lnTo>
                  <a:lnTo>
                    <a:pt x="2822" y="1338071"/>
                  </a:lnTo>
                  <a:lnTo>
                    <a:pt x="28240" y="1338071"/>
                  </a:lnTo>
                  <a:lnTo>
                    <a:pt x="28240" y="1391707"/>
                  </a:lnTo>
                  <a:lnTo>
                    <a:pt x="127083" y="1391707"/>
                  </a:lnTo>
                  <a:lnTo>
                    <a:pt x="127083" y="1417114"/>
                  </a:lnTo>
                  <a:close/>
                </a:path>
                <a:path w="127635" h="6614159">
                  <a:moveTo>
                    <a:pt x="79073" y="1391707"/>
                  </a:moveTo>
                  <a:lnTo>
                    <a:pt x="53656" y="1391707"/>
                  </a:lnTo>
                  <a:lnTo>
                    <a:pt x="53656" y="1340894"/>
                  </a:lnTo>
                  <a:lnTo>
                    <a:pt x="79073" y="1340894"/>
                  </a:lnTo>
                  <a:lnTo>
                    <a:pt x="79073" y="1391707"/>
                  </a:lnTo>
                  <a:close/>
                </a:path>
                <a:path w="127635" h="6614159">
                  <a:moveTo>
                    <a:pt x="121435" y="1307019"/>
                  </a:moveTo>
                  <a:lnTo>
                    <a:pt x="2822" y="1307019"/>
                  </a:lnTo>
                  <a:lnTo>
                    <a:pt x="2822" y="1281612"/>
                  </a:lnTo>
                  <a:lnTo>
                    <a:pt x="121435" y="1281612"/>
                  </a:lnTo>
                  <a:lnTo>
                    <a:pt x="121435" y="1307019"/>
                  </a:lnTo>
                  <a:close/>
                </a:path>
                <a:path w="127635" h="6614159">
                  <a:moveTo>
                    <a:pt x="124259" y="1244914"/>
                  </a:moveTo>
                  <a:lnTo>
                    <a:pt x="2822" y="1244914"/>
                  </a:lnTo>
                  <a:lnTo>
                    <a:pt x="2822" y="1219508"/>
                  </a:lnTo>
                  <a:lnTo>
                    <a:pt x="98843" y="1219508"/>
                  </a:lnTo>
                  <a:lnTo>
                    <a:pt x="98843" y="1168695"/>
                  </a:lnTo>
                  <a:lnTo>
                    <a:pt x="124259" y="1168695"/>
                  </a:lnTo>
                  <a:lnTo>
                    <a:pt x="124259" y="1244914"/>
                  </a:lnTo>
                  <a:close/>
                </a:path>
                <a:path w="127635" h="6614159">
                  <a:moveTo>
                    <a:pt x="2822" y="1143289"/>
                  </a:moveTo>
                  <a:lnTo>
                    <a:pt x="2822" y="1103767"/>
                  </a:lnTo>
                  <a:lnTo>
                    <a:pt x="81898" y="1075538"/>
                  </a:lnTo>
                  <a:lnTo>
                    <a:pt x="2822" y="1047309"/>
                  </a:lnTo>
                  <a:lnTo>
                    <a:pt x="2822" y="1007788"/>
                  </a:lnTo>
                  <a:lnTo>
                    <a:pt x="121435" y="1007788"/>
                  </a:lnTo>
                  <a:lnTo>
                    <a:pt x="121435" y="1033194"/>
                  </a:lnTo>
                  <a:lnTo>
                    <a:pt x="28240" y="1033194"/>
                  </a:lnTo>
                  <a:lnTo>
                    <a:pt x="121435" y="1064246"/>
                  </a:lnTo>
                  <a:lnTo>
                    <a:pt x="121435" y="1084007"/>
                  </a:lnTo>
                  <a:lnTo>
                    <a:pt x="28240" y="1115059"/>
                  </a:lnTo>
                  <a:lnTo>
                    <a:pt x="121435" y="1115059"/>
                  </a:lnTo>
                  <a:lnTo>
                    <a:pt x="121435" y="1140466"/>
                  </a:lnTo>
                  <a:lnTo>
                    <a:pt x="2822" y="1143289"/>
                  </a:lnTo>
                  <a:close/>
                </a:path>
                <a:path w="127635" h="6614159">
                  <a:moveTo>
                    <a:pt x="121435" y="908985"/>
                  </a:moveTo>
                  <a:lnTo>
                    <a:pt x="2822" y="908985"/>
                  </a:lnTo>
                  <a:lnTo>
                    <a:pt x="2822" y="872287"/>
                  </a:lnTo>
                  <a:lnTo>
                    <a:pt x="87546" y="821474"/>
                  </a:lnTo>
                  <a:lnTo>
                    <a:pt x="2822" y="821474"/>
                  </a:lnTo>
                  <a:lnTo>
                    <a:pt x="2822" y="796067"/>
                  </a:lnTo>
                  <a:lnTo>
                    <a:pt x="121435" y="796067"/>
                  </a:lnTo>
                  <a:lnTo>
                    <a:pt x="121435" y="829943"/>
                  </a:lnTo>
                  <a:lnTo>
                    <a:pt x="36712" y="883579"/>
                  </a:lnTo>
                  <a:lnTo>
                    <a:pt x="121435" y="883579"/>
                  </a:lnTo>
                  <a:lnTo>
                    <a:pt x="121435" y="908985"/>
                  </a:lnTo>
                  <a:close/>
                </a:path>
                <a:path w="127635" h="6614159">
                  <a:moveTo>
                    <a:pt x="127083" y="731140"/>
                  </a:moveTo>
                  <a:lnTo>
                    <a:pt x="101666" y="731140"/>
                  </a:lnTo>
                  <a:lnTo>
                    <a:pt x="101666" y="671858"/>
                  </a:lnTo>
                  <a:lnTo>
                    <a:pt x="127083" y="671858"/>
                  </a:lnTo>
                  <a:lnTo>
                    <a:pt x="127083" y="731140"/>
                  </a:lnTo>
                  <a:close/>
                </a:path>
                <a:path w="127635" h="6614159">
                  <a:moveTo>
                    <a:pt x="127083" y="756546"/>
                  </a:moveTo>
                  <a:lnTo>
                    <a:pt x="2822" y="756546"/>
                  </a:lnTo>
                  <a:lnTo>
                    <a:pt x="2822" y="674681"/>
                  </a:lnTo>
                  <a:lnTo>
                    <a:pt x="28240" y="674681"/>
                  </a:lnTo>
                  <a:lnTo>
                    <a:pt x="28240" y="731140"/>
                  </a:lnTo>
                  <a:lnTo>
                    <a:pt x="127083" y="731140"/>
                  </a:lnTo>
                  <a:lnTo>
                    <a:pt x="127083" y="756546"/>
                  </a:lnTo>
                  <a:close/>
                </a:path>
                <a:path w="127635" h="6614159">
                  <a:moveTo>
                    <a:pt x="76249" y="731140"/>
                  </a:moveTo>
                  <a:lnTo>
                    <a:pt x="50833" y="731140"/>
                  </a:lnTo>
                  <a:lnTo>
                    <a:pt x="50833" y="680327"/>
                  </a:lnTo>
                  <a:lnTo>
                    <a:pt x="76249" y="680327"/>
                  </a:lnTo>
                  <a:lnTo>
                    <a:pt x="76249" y="731140"/>
                  </a:lnTo>
                  <a:close/>
                </a:path>
                <a:path w="127635" h="6614159">
                  <a:moveTo>
                    <a:pt x="70602" y="578702"/>
                  </a:moveTo>
                  <a:lnTo>
                    <a:pt x="45185" y="578702"/>
                  </a:lnTo>
                  <a:lnTo>
                    <a:pt x="45185" y="530712"/>
                  </a:lnTo>
                  <a:lnTo>
                    <a:pt x="112963" y="530712"/>
                  </a:lnTo>
                  <a:lnTo>
                    <a:pt x="121435" y="556118"/>
                  </a:lnTo>
                  <a:lnTo>
                    <a:pt x="70602" y="556118"/>
                  </a:lnTo>
                  <a:lnTo>
                    <a:pt x="70602" y="578702"/>
                  </a:lnTo>
                  <a:close/>
                </a:path>
                <a:path w="127635" h="6614159">
                  <a:moveTo>
                    <a:pt x="62130" y="646452"/>
                  </a:moveTo>
                  <a:lnTo>
                    <a:pt x="11296" y="621046"/>
                  </a:lnTo>
                  <a:lnTo>
                    <a:pt x="0" y="581525"/>
                  </a:lnTo>
                  <a:lnTo>
                    <a:pt x="44" y="574776"/>
                  </a:lnTo>
                  <a:lnTo>
                    <a:pt x="14120" y="533535"/>
                  </a:lnTo>
                  <a:lnTo>
                    <a:pt x="33889" y="553295"/>
                  </a:lnTo>
                  <a:lnTo>
                    <a:pt x="31065" y="556118"/>
                  </a:lnTo>
                  <a:lnTo>
                    <a:pt x="28241" y="561764"/>
                  </a:lnTo>
                  <a:lnTo>
                    <a:pt x="25417" y="564587"/>
                  </a:lnTo>
                  <a:lnTo>
                    <a:pt x="22592" y="570233"/>
                  </a:lnTo>
                  <a:lnTo>
                    <a:pt x="22592" y="592816"/>
                  </a:lnTo>
                  <a:lnTo>
                    <a:pt x="25417" y="595639"/>
                  </a:lnTo>
                  <a:lnTo>
                    <a:pt x="28241" y="601285"/>
                  </a:lnTo>
                  <a:lnTo>
                    <a:pt x="36714" y="609754"/>
                  </a:lnTo>
                  <a:lnTo>
                    <a:pt x="42362" y="612577"/>
                  </a:lnTo>
                  <a:lnTo>
                    <a:pt x="48009" y="618223"/>
                  </a:lnTo>
                  <a:lnTo>
                    <a:pt x="112963" y="618223"/>
                  </a:lnTo>
                  <a:lnTo>
                    <a:pt x="110139" y="621046"/>
                  </a:lnTo>
                  <a:lnTo>
                    <a:pt x="104491" y="632337"/>
                  </a:lnTo>
                  <a:lnTo>
                    <a:pt x="96019" y="637983"/>
                  </a:lnTo>
                  <a:lnTo>
                    <a:pt x="81192" y="642879"/>
                  </a:lnTo>
                  <a:lnTo>
                    <a:pt x="74838" y="644688"/>
                  </a:lnTo>
                  <a:lnTo>
                    <a:pt x="68484" y="645967"/>
                  </a:lnTo>
                  <a:lnTo>
                    <a:pt x="62130" y="646452"/>
                  </a:lnTo>
                  <a:close/>
                </a:path>
                <a:path w="127635" h="6614159">
                  <a:moveTo>
                    <a:pt x="112963" y="618223"/>
                  </a:moveTo>
                  <a:lnTo>
                    <a:pt x="48009" y="618223"/>
                  </a:lnTo>
                  <a:lnTo>
                    <a:pt x="53658" y="618223"/>
                  </a:lnTo>
                  <a:lnTo>
                    <a:pt x="70602" y="618223"/>
                  </a:lnTo>
                  <a:lnTo>
                    <a:pt x="76251" y="612577"/>
                  </a:lnTo>
                  <a:lnTo>
                    <a:pt x="81899" y="609754"/>
                  </a:lnTo>
                  <a:lnTo>
                    <a:pt x="87547" y="604108"/>
                  </a:lnTo>
                  <a:lnTo>
                    <a:pt x="90371" y="598462"/>
                  </a:lnTo>
                  <a:lnTo>
                    <a:pt x="93195" y="595639"/>
                  </a:lnTo>
                  <a:lnTo>
                    <a:pt x="96020" y="589993"/>
                  </a:lnTo>
                  <a:lnTo>
                    <a:pt x="96020" y="570233"/>
                  </a:lnTo>
                  <a:lnTo>
                    <a:pt x="90371" y="564587"/>
                  </a:lnTo>
                  <a:lnTo>
                    <a:pt x="90371" y="556118"/>
                  </a:lnTo>
                  <a:lnTo>
                    <a:pt x="121435" y="556118"/>
                  </a:lnTo>
                  <a:lnTo>
                    <a:pt x="123068" y="562470"/>
                  </a:lnTo>
                  <a:lnTo>
                    <a:pt x="123907" y="568821"/>
                  </a:lnTo>
                  <a:lnTo>
                    <a:pt x="124196" y="574776"/>
                  </a:lnTo>
                  <a:lnTo>
                    <a:pt x="124260" y="581525"/>
                  </a:lnTo>
                  <a:lnTo>
                    <a:pt x="123774" y="587876"/>
                  </a:lnTo>
                  <a:lnTo>
                    <a:pt x="122495" y="594228"/>
                  </a:lnTo>
                  <a:lnTo>
                    <a:pt x="120685" y="600579"/>
                  </a:lnTo>
                  <a:lnTo>
                    <a:pt x="118612" y="606931"/>
                  </a:lnTo>
                  <a:lnTo>
                    <a:pt x="115787" y="615400"/>
                  </a:lnTo>
                  <a:lnTo>
                    <a:pt x="112963" y="618223"/>
                  </a:lnTo>
                  <a:close/>
                </a:path>
                <a:path w="127635" h="6614159">
                  <a:moveTo>
                    <a:pt x="25416" y="398034"/>
                  </a:moveTo>
                  <a:lnTo>
                    <a:pt x="2822" y="398034"/>
                  </a:lnTo>
                  <a:lnTo>
                    <a:pt x="2822" y="302054"/>
                  </a:lnTo>
                  <a:lnTo>
                    <a:pt x="25416" y="302054"/>
                  </a:lnTo>
                  <a:lnTo>
                    <a:pt x="25416" y="335929"/>
                  </a:lnTo>
                  <a:lnTo>
                    <a:pt x="121435" y="335929"/>
                  </a:lnTo>
                  <a:lnTo>
                    <a:pt x="121435" y="361335"/>
                  </a:lnTo>
                  <a:lnTo>
                    <a:pt x="25416" y="364158"/>
                  </a:lnTo>
                  <a:lnTo>
                    <a:pt x="25416" y="398034"/>
                  </a:lnTo>
                  <a:close/>
                </a:path>
                <a:path w="127635" h="6614159">
                  <a:moveTo>
                    <a:pt x="121435" y="519420"/>
                  </a:moveTo>
                  <a:lnTo>
                    <a:pt x="2822" y="468607"/>
                  </a:lnTo>
                  <a:lnTo>
                    <a:pt x="2822" y="446023"/>
                  </a:lnTo>
                  <a:lnTo>
                    <a:pt x="121435" y="395211"/>
                  </a:lnTo>
                  <a:lnTo>
                    <a:pt x="121435" y="426263"/>
                  </a:lnTo>
                  <a:lnTo>
                    <a:pt x="96019" y="437555"/>
                  </a:lnTo>
                  <a:lnTo>
                    <a:pt x="96019" y="443200"/>
                  </a:lnTo>
                  <a:lnTo>
                    <a:pt x="73425" y="443200"/>
                  </a:lnTo>
                  <a:lnTo>
                    <a:pt x="36712" y="457315"/>
                  </a:lnTo>
                  <a:lnTo>
                    <a:pt x="73425" y="471430"/>
                  </a:lnTo>
                  <a:lnTo>
                    <a:pt x="96019" y="471430"/>
                  </a:lnTo>
                  <a:lnTo>
                    <a:pt x="96019" y="482722"/>
                  </a:lnTo>
                  <a:lnTo>
                    <a:pt x="121435" y="491190"/>
                  </a:lnTo>
                  <a:lnTo>
                    <a:pt x="121435" y="519420"/>
                  </a:lnTo>
                  <a:close/>
                </a:path>
                <a:path w="127635" h="6614159">
                  <a:moveTo>
                    <a:pt x="96019" y="471430"/>
                  </a:moveTo>
                  <a:lnTo>
                    <a:pt x="73425" y="471430"/>
                  </a:lnTo>
                  <a:lnTo>
                    <a:pt x="73425" y="443200"/>
                  </a:lnTo>
                  <a:lnTo>
                    <a:pt x="96019" y="443200"/>
                  </a:lnTo>
                  <a:lnTo>
                    <a:pt x="96019" y="471430"/>
                  </a:lnTo>
                  <a:close/>
                </a:path>
                <a:path w="127635" h="6614159">
                  <a:moveTo>
                    <a:pt x="121435" y="279470"/>
                  </a:moveTo>
                  <a:lnTo>
                    <a:pt x="2822" y="279470"/>
                  </a:lnTo>
                  <a:lnTo>
                    <a:pt x="2822" y="254064"/>
                  </a:lnTo>
                  <a:lnTo>
                    <a:pt x="121435" y="254064"/>
                  </a:lnTo>
                  <a:lnTo>
                    <a:pt x="121435" y="279470"/>
                  </a:lnTo>
                  <a:close/>
                </a:path>
                <a:path w="127635" h="6614159">
                  <a:moveTo>
                    <a:pt x="2822" y="228657"/>
                  </a:moveTo>
                  <a:lnTo>
                    <a:pt x="2822" y="197605"/>
                  </a:lnTo>
                  <a:lnTo>
                    <a:pt x="81898" y="169376"/>
                  </a:lnTo>
                  <a:lnTo>
                    <a:pt x="2822" y="138324"/>
                  </a:lnTo>
                  <a:lnTo>
                    <a:pt x="2822" y="110094"/>
                  </a:lnTo>
                  <a:lnTo>
                    <a:pt x="121435" y="160907"/>
                  </a:lnTo>
                  <a:lnTo>
                    <a:pt x="121435" y="180667"/>
                  </a:lnTo>
                  <a:lnTo>
                    <a:pt x="2822" y="228657"/>
                  </a:lnTo>
                  <a:close/>
                </a:path>
                <a:path w="127635" h="6614159">
                  <a:moveTo>
                    <a:pt x="127083" y="59281"/>
                  </a:moveTo>
                  <a:lnTo>
                    <a:pt x="101666" y="59281"/>
                  </a:lnTo>
                  <a:lnTo>
                    <a:pt x="101666" y="0"/>
                  </a:lnTo>
                  <a:lnTo>
                    <a:pt x="127083" y="0"/>
                  </a:lnTo>
                  <a:lnTo>
                    <a:pt x="127083" y="59281"/>
                  </a:lnTo>
                  <a:close/>
                </a:path>
                <a:path w="127635" h="6614159">
                  <a:moveTo>
                    <a:pt x="127083" y="84688"/>
                  </a:moveTo>
                  <a:lnTo>
                    <a:pt x="2822" y="84688"/>
                  </a:lnTo>
                  <a:lnTo>
                    <a:pt x="2822" y="2822"/>
                  </a:lnTo>
                  <a:lnTo>
                    <a:pt x="28240" y="2822"/>
                  </a:lnTo>
                  <a:lnTo>
                    <a:pt x="28240" y="59281"/>
                  </a:lnTo>
                  <a:lnTo>
                    <a:pt x="127083" y="59281"/>
                  </a:lnTo>
                  <a:lnTo>
                    <a:pt x="127083" y="84688"/>
                  </a:lnTo>
                  <a:close/>
                </a:path>
                <a:path w="127635" h="6614159">
                  <a:moveTo>
                    <a:pt x="76249" y="59281"/>
                  </a:moveTo>
                  <a:lnTo>
                    <a:pt x="50833" y="59281"/>
                  </a:lnTo>
                  <a:lnTo>
                    <a:pt x="50833" y="8468"/>
                  </a:lnTo>
                  <a:lnTo>
                    <a:pt x="76249" y="8468"/>
                  </a:lnTo>
                  <a:lnTo>
                    <a:pt x="76249" y="59281"/>
                  </a:lnTo>
                  <a:close/>
                </a:path>
                <a:path w="127635" h="6614159">
                  <a:moveTo>
                    <a:pt x="127083" y="6611315"/>
                  </a:moveTo>
                  <a:lnTo>
                    <a:pt x="2822" y="6611315"/>
                  </a:lnTo>
                  <a:lnTo>
                    <a:pt x="2822" y="6532273"/>
                  </a:lnTo>
                  <a:lnTo>
                    <a:pt x="28240" y="6532273"/>
                  </a:lnTo>
                  <a:lnTo>
                    <a:pt x="28240" y="6585909"/>
                  </a:lnTo>
                  <a:lnTo>
                    <a:pt x="127083" y="6585909"/>
                  </a:lnTo>
                  <a:lnTo>
                    <a:pt x="127083" y="6611315"/>
                  </a:lnTo>
                  <a:close/>
                </a:path>
                <a:path w="127635" h="6614159">
                  <a:moveTo>
                    <a:pt x="79073" y="6585909"/>
                  </a:moveTo>
                  <a:lnTo>
                    <a:pt x="53656" y="6585909"/>
                  </a:lnTo>
                  <a:lnTo>
                    <a:pt x="53656" y="6535097"/>
                  </a:lnTo>
                  <a:lnTo>
                    <a:pt x="79073" y="6535097"/>
                  </a:lnTo>
                  <a:lnTo>
                    <a:pt x="79073" y="6585909"/>
                  </a:lnTo>
                  <a:close/>
                </a:path>
                <a:path w="127635" h="6614159">
                  <a:moveTo>
                    <a:pt x="2822" y="6614138"/>
                  </a:moveTo>
                  <a:lnTo>
                    <a:pt x="2822" y="6611315"/>
                  </a:lnTo>
                  <a:lnTo>
                    <a:pt x="2822" y="6614138"/>
                  </a:lnTo>
                  <a:close/>
                </a:path>
                <a:path w="127635" h="6614159">
                  <a:moveTo>
                    <a:pt x="121435" y="6504044"/>
                  </a:moveTo>
                  <a:lnTo>
                    <a:pt x="2822" y="6504044"/>
                  </a:lnTo>
                  <a:lnTo>
                    <a:pt x="2822" y="6478638"/>
                  </a:lnTo>
                  <a:lnTo>
                    <a:pt x="121435" y="6478638"/>
                  </a:lnTo>
                  <a:lnTo>
                    <a:pt x="121435" y="6504044"/>
                  </a:lnTo>
                  <a:close/>
                </a:path>
                <a:path w="127635" h="6614159">
                  <a:moveTo>
                    <a:pt x="124259" y="6444762"/>
                  </a:moveTo>
                  <a:lnTo>
                    <a:pt x="2822" y="6444762"/>
                  </a:lnTo>
                  <a:lnTo>
                    <a:pt x="2822" y="6416533"/>
                  </a:lnTo>
                  <a:lnTo>
                    <a:pt x="98843" y="6416533"/>
                  </a:lnTo>
                  <a:lnTo>
                    <a:pt x="98843" y="6368543"/>
                  </a:lnTo>
                  <a:lnTo>
                    <a:pt x="124259" y="6368543"/>
                  </a:lnTo>
                  <a:lnTo>
                    <a:pt x="124259" y="6444762"/>
                  </a:lnTo>
                  <a:close/>
                </a:path>
                <a:path w="127635" h="6614159">
                  <a:moveTo>
                    <a:pt x="2822" y="6340314"/>
                  </a:moveTo>
                  <a:lnTo>
                    <a:pt x="2822" y="6300793"/>
                  </a:lnTo>
                  <a:lnTo>
                    <a:pt x="81898" y="6272564"/>
                  </a:lnTo>
                  <a:lnTo>
                    <a:pt x="2822" y="6244335"/>
                  </a:lnTo>
                  <a:lnTo>
                    <a:pt x="2822" y="6204813"/>
                  </a:lnTo>
                  <a:lnTo>
                    <a:pt x="121435" y="6204813"/>
                  </a:lnTo>
                  <a:lnTo>
                    <a:pt x="121435" y="6230220"/>
                  </a:lnTo>
                  <a:lnTo>
                    <a:pt x="28240" y="6230220"/>
                  </a:lnTo>
                  <a:lnTo>
                    <a:pt x="121435" y="6261272"/>
                  </a:lnTo>
                  <a:lnTo>
                    <a:pt x="121435" y="6281033"/>
                  </a:lnTo>
                  <a:lnTo>
                    <a:pt x="28240" y="6312086"/>
                  </a:lnTo>
                  <a:lnTo>
                    <a:pt x="121435" y="6312086"/>
                  </a:lnTo>
                  <a:lnTo>
                    <a:pt x="121435" y="6337492"/>
                  </a:lnTo>
                  <a:lnTo>
                    <a:pt x="2822" y="6340314"/>
                  </a:lnTo>
                  <a:close/>
                </a:path>
                <a:path w="127635" h="6614159">
                  <a:moveTo>
                    <a:pt x="121435" y="6106011"/>
                  </a:moveTo>
                  <a:lnTo>
                    <a:pt x="2822" y="6106010"/>
                  </a:lnTo>
                  <a:lnTo>
                    <a:pt x="2822" y="6069312"/>
                  </a:lnTo>
                  <a:lnTo>
                    <a:pt x="87546" y="6018500"/>
                  </a:lnTo>
                  <a:lnTo>
                    <a:pt x="2822" y="6018500"/>
                  </a:lnTo>
                  <a:lnTo>
                    <a:pt x="2822" y="5993093"/>
                  </a:lnTo>
                  <a:lnTo>
                    <a:pt x="121435" y="5993093"/>
                  </a:lnTo>
                  <a:lnTo>
                    <a:pt x="121435" y="6026969"/>
                  </a:lnTo>
                  <a:lnTo>
                    <a:pt x="36712" y="6080605"/>
                  </a:lnTo>
                  <a:lnTo>
                    <a:pt x="121435" y="6080605"/>
                  </a:lnTo>
                  <a:lnTo>
                    <a:pt x="121435" y="6106011"/>
                  </a:lnTo>
                  <a:close/>
                </a:path>
                <a:path w="127635" h="6614159">
                  <a:moveTo>
                    <a:pt x="127083" y="5928165"/>
                  </a:moveTo>
                  <a:lnTo>
                    <a:pt x="101666" y="5928165"/>
                  </a:lnTo>
                  <a:lnTo>
                    <a:pt x="101666" y="5868883"/>
                  </a:lnTo>
                  <a:lnTo>
                    <a:pt x="127083" y="5868883"/>
                  </a:lnTo>
                  <a:lnTo>
                    <a:pt x="127083" y="5928165"/>
                  </a:lnTo>
                  <a:close/>
                </a:path>
                <a:path w="127635" h="6614159">
                  <a:moveTo>
                    <a:pt x="127083" y="5953572"/>
                  </a:moveTo>
                  <a:lnTo>
                    <a:pt x="2822" y="5953572"/>
                  </a:lnTo>
                  <a:lnTo>
                    <a:pt x="2822" y="5871707"/>
                  </a:lnTo>
                  <a:lnTo>
                    <a:pt x="28240" y="5871707"/>
                  </a:lnTo>
                  <a:lnTo>
                    <a:pt x="28240" y="5928165"/>
                  </a:lnTo>
                  <a:lnTo>
                    <a:pt x="127083" y="5928165"/>
                  </a:lnTo>
                  <a:lnTo>
                    <a:pt x="127083" y="5953572"/>
                  </a:lnTo>
                  <a:close/>
                </a:path>
                <a:path w="127635" h="6614159">
                  <a:moveTo>
                    <a:pt x="76249" y="5928165"/>
                  </a:moveTo>
                  <a:lnTo>
                    <a:pt x="50833" y="5928165"/>
                  </a:lnTo>
                  <a:lnTo>
                    <a:pt x="50833" y="5877352"/>
                  </a:lnTo>
                  <a:lnTo>
                    <a:pt x="76249" y="5877352"/>
                  </a:lnTo>
                  <a:lnTo>
                    <a:pt x="76249" y="5928165"/>
                  </a:lnTo>
                  <a:close/>
                </a:path>
                <a:path w="127635" h="6614159">
                  <a:moveTo>
                    <a:pt x="70602" y="5775727"/>
                  </a:moveTo>
                  <a:lnTo>
                    <a:pt x="45185" y="5775727"/>
                  </a:lnTo>
                  <a:lnTo>
                    <a:pt x="45185" y="5727737"/>
                  </a:lnTo>
                  <a:lnTo>
                    <a:pt x="112963" y="5727737"/>
                  </a:lnTo>
                  <a:lnTo>
                    <a:pt x="121435" y="5753143"/>
                  </a:lnTo>
                  <a:lnTo>
                    <a:pt x="70602" y="5753143"/>
                  </a:lnTo>
                  <a:lnTo>
                    <a:pt x="70602" y="5775727"/>
                  </a:lnTo>
                  <a:close/>
                </a:path>
                <a:path w="127635" h="6614159">
                  <a:moveTo>
                    <a:pt x="62130" y="5843476"/>
                  </a:moveTo>
                  <a:lnTo>
                    <a:pt x="11296" y="5818070"/>
                  </a:lnTo>
                  <a:lnTo>
                    <a:pt x="0" y="5778549"/>
                  </a:lnTo>
                  <a:lnTo>
                    <a:pt x="44" y="5771801"/>
                  </a:lnTo>
                  <a:lnTo>
                    <a:pt x="14120" y="5730559"/>
                  </a:lnTo>
                  <a:lnTo>
                    <a:pt x="33889" y="5750320"/>
                  </a:lnTo>
                  <a:lnTo>
                    <a:pt x="31065" y="5753143"/>
                  </a:lnTo>
                  <a:lnTo>
                    <a:pt x="28241" y="5758789"/>
                  </a:lnTo>
                  <a:lnTo>
                    <a:pt x="25417" y="5761611"/>
                  </a:lnTo>
                  <a:lnTo>
                    <a:pt x="22592" y="5767257"/>
                  </a:lnTo>
                  <a:lnTo>
                    <a:pt x="22592" y="5789841"/>
                  </a:lnTo>
                  <a:lnTo>
                    <a:pt x="25417" y="5792664"/>
                  </a:lnTo>
                  <a:lnTo>
                    <a:pt x="28241" y="5798309"/>
                  </a:lnTo>
                  <a:lnTo>
                    <a:pt x="36713" y="5806779"/>
                  </a:lnTo>
                  <a:lnTo>
                    <a:pt x="42361" y="5809601"/>
                  </a:lnTo>
                  <a:lnTo>
                    <a:pt x="48009" y="5815247"/>
                  </a:lnTo>
                  <a:lnTo>
                    <a:pt x="112963" y="5815247"/>
                  </a:lnTo>
                  <a:lnTo>
                    <a:pt x="110139" y="5818070"/>
                  </a:lnTo>
                  <a:lnTo>
                    <a:pt x="104491" y="5829362"/>
                  </a:lnTo>
                  <a:lnTo>
                    <a:pt x="96019" y="5835007"/>
                  </a:lnTo>
                  <a:lnTo>
                    <a:pt x="81192" y="5839904"/>
                  </a:lnTo>
                  <a:lnTo>
                    <a:pt x="74838" y="5841712"/>
                  </a:lnTo>
                  <a:lnTo>
                    <a:pt x="68484" y="5842991"/>
                  </a:lnTo>
                  <a:lnTo>
                    <a:pt x="62130" y="5843476"/>
                  </a:lnTo>
                  <a:close/>
                </a:path>
                <a:path w="127635" h="6614159">
                  <a:moveTo>
                    <a:pt x="112963" y="5815247"/>
                  </a:moveTo>
                  <a:lnTo>
                    <a:pt x="70602" y="5815247"/>
                  </a:lnTo>
                  <a:lnTo>
                    <a:pt x="76251" y="5809601"/>
                  </a:lnTo>
                  <a:lnTo>
                    <a:pt x="81899" y="5806779"/>
                  </a:lnTo>
                  <a:lnTo>
                    <a:pt x="87547" y="5801132"/>
                  </a:lnTo>
                  <a:lnTo>
                    <a:pt x="90371" y="5795487"/>
                  </a:lnTo>
                  <a:lnTo>
                    <a:pt x="93195" y="5792664"/>
                  </a:lnTo>
                  <a:lnTo>
                    <a:pt x="96020" y="5787018"/>
                  </a:lnTo>
                  <a:lnTo>
                    <a:pt x="96019" y="5767257"/>
                  </a:lnTo>
                  <a:lnTo>
                    <a:pt x="90371" y="5761611"/>
                  </a:lnTo>
                  <a:lnTo>
                    <a:pt x="90371" y="5753143"/>
                  </a:lnTo>
                  <a:lnTo>
                    <a:pt x="121435" y="5753143"/>
                  </a:lnTo>
                  <a:lnTo>
                    <a:pt x="123068" y="5759495"/>
                  </a:lnTo>
                  <a:lnTo>
                    <a:pt x="123907" y="5765846"/>
                  </a:lnTo>
                  <a:lnTo>
                    <a:pt x="124196" y="5771801"/>
                  </a:lnTo>
                  <a:lnTo>
                    <a:pt x="124260" y="5778549"/>
                  </a:lnTo>
                  <a:lnTo>
                    <a:pt x="123774" y="5784901"/>
                  </a:lnTo>
                  <a:lnTo>
                    <a:pt x="122495" y="5791252"/>
                  </a:lnTo>
                  <a:lnTo>
                    <a:pt x="120685" y="5797604"/>
                  </a:lnTo>
                  <a:lnTo>
                    <a:pt x="118612" y="5803955"/>
                  </a:lnTo>
                  <a:lnTo>
                    <a:pt x="115787" y="5812424"/>
                  </a:lnTo>
                  <a:lnTo>
                    <a:pt x="112963" y="5815247"/>
                  </a:lnTo>
                  <a:close/>
                </a:path>
                <a:path w="127635" h="6614159">
                  <a:moveTo>
                    <a:pt x="25416" y="5595059"/>
                  </a:moveTo>
                  <a:lnTo>
                    <a:pt x="2822" y="5595059"/>
                  </a:lnTo>
                  <a:lnTo>
                    <a:pt x="2822" y="5499079"/>
                  </a:lnTo>
                  <a:lnTo>
                    <a:pt x="25416" y="5499079"/>
                  </a:lnTo>
                  <a:lnTo>
                    <a:pt x="25416" y="5532954"/>
                  </a:lnTo>
                  <a:lnTo>
                    <a:pt x="121435" y="5532954"/>
                  </a:lnTo>
                  <a:lnTo>
                    <a:pt x="121435" y="5558360"/>
                  </a:lnTo>
                  <a:lnTo>
                    <a:pt x="25416" y="5558360"/>
                  </a:lnTo>
                  <a:lnTo>
                    <a:pt x="25416" y="5595059"/>
                  </a:lnTo>
                  <a:close/>
                </a:path>
                <a:path w="127635" h="6614159">
                  <a:moveTo>
                    <a:pt x="121435" y="5719268"/>
                  </a:moveTo>
                  <a:lnTo>
                    <a:pt x="2822" y="5665632"/>
                  </a:lnTo>
                  <a:lnTo>
                    <a:pt x="2822" y="5643049"/>
                  </a:lnTo>
                  <a:lnTo>
                    <a:pt x="121435" y="5592236"/>
                  </a:lnTo>
                  <a:lnTo>
                    <a:pt x="121435" y="5623288"/>
                  </a:lnTo>
                  <a:lnTo>
                    <a:pt x="96019" y="5634580"/>
                  </a:lnTo>
                  <a:lnTo>
                    <a:pt x="96019" y="5640225"/>
                  </a:lnTo>
                  <a:lnTo>
                    <a:pt x="73425" y="5640225"/>
                  </a:lnTo>
                  <a:lnTo>
                    <a:pt x="36712" y="5654340"/>
                  </a:lnTo>
                  <a:lnTo>
                    <a:pt x="73425" y="5668455"/>
                  </a:lnTo>
                  <a:lnTo>
                    <a:pt x="96019" y="5668455"/>
                  </a:lnTo>
                  <a:lnTo>
                    <a:pt x="96019" y="5679747"/>
                  </a:lnTo>
                  <a:lnTo>
                    <a:pt x="121435" y="5691038"/>
                  </a:lnTo>
                  <a:lnTo>
                    <a:pt x="121435" y="5719268"/>
                  </a:lnTo>
                  <a:close/>
                </a:path>
                <a:path w="127635" h="6614159">
                  <a:moveTo>
                    <a:pt x="96019" y="5668455"/>
                  </a:moveTo>
                  <a:lnTo>
                    <a:pt x="73425" y="5668455"/>
                  </a:lnTo>
                  <a:lnTo>
                    <a:pt x="73425" y="5640225"/>
                  </a:lnTo>
                  <a:lnTo>
                    <a:pt x="96019" y="5640225"/>
                  </a:lnTo>
                  <a:lnTo>
                    <a:pt x="96019" y="5668455"/>
                  </a:lnTo>
                  <a:close/>
                </a:path>
                <a:path w="127635" h="6614159">
                  <a:moveTo>
                    <a:pt x="121435" y="5476496"/>
                  </a:moveTo>
                  <a:lnTo>
                    <a:pt x="2822" y="5476496"/>
                  </a:lnTo>
                  <a:lnTo>
                    <a:pt x="2822" y="5451089"/>
                  </a:lnTo>
                  <a:lnTo>
                    <a:pt x="121435" y="5451089"/>
                  </a:lnTo>
                  <a:lnTo>
                    <a:pt x="121435" y="5476496"/>
                  </a:lnTo>
                  <a:close/>
                </a:path>
                <a:path w="127635" h="6614159">
                  <a:moveTo>
                    <a:pt x="2822" y="5425683"/>
                  </a:moveTo>
                  <a:lnTo>
                    <a:pt x="2822" y="5394630"/>
                  </a:lnTo>
                  <a:lnTo>
                    <a:pt x="81898" y="5366401"/>
                  </a:lnTo>
                  <a:lnTo>
                    <a:pt x="2822" y="5335348"/>
                  </a:lnTo>
                  <a:lnTo>
                    <a:pt x="2822" y="5307119"/>
                  </a:lnTo>
                  <a:lnTo>
                    <a:pt x="121435" y="5357932"/>
                  </a:lnTo>
                  <a:lnTo>
                    <a:pt x="121435" y="5380516"/>
                  </a:lnTo>
                  <a:lnTo>
                    <a:pt x="2822" y="5425683"/>
                  </a:lnTo>
                  <a:close/>
                </a:path>
                <a:path w="127635" h="6614159">
                  <a:moveTo>
                    <a:pt x="127083" y="5256306"/>
                  </a:moveTo>
                  <a:lnTo>
                    <a:pt x="101666" y="5256306"/>
                  </a:lnTo>
                  <a:lnTo>
                    <a:pt x="101666" y="5197025"/>
                  </a:lnTo>
                  <a:lnTo>
                    <a:pt x="127083" y="5197025"/>
                  </a:lnTo>
                  <a:lnTo>
                    <a:pt x="127083" y="5256306"/>
                  </a:lnTo>
                  <a:close/>
                </a:path>
                <a:path w="127635" h="6614159">
                  <a:moveTo>
                    <a:pt x="127083" y="5281713"/>
                  </a:moveTo>
                  <a:lnTo>
                    <a:pt x="2822" y="5281713"/>
                  </a:lnTo>
                  <a:lnTo>
                    <a:pt x="2822" y="5199848"/>
                  </a:lnTo>
                  <a:lnTo>
                    <a:pt x="28240" y="5199848"/>
                  </a:lnTo>
                  <a:lnTo>
                    <a:pt x="28240" y="5256306"/>
                  </a:lnTo>
                  <a:lnTo>
                    <a:pt x="127083" y="5256306"/>
                  </a:lnTo>
                  <a:lnTo>
                    <a:pt x="127083" y="5281713"/>
                  </a:lnTo>
                  <a:close/>
                </a:path>
                <a:path w="127635" h="6614159">
                  <a:moveTo>
                    <a:pt x="76249" y="5256306"/>
                  </a:moveTo>
                  <a:lnTo>
                    <a:pt x="50833" y="5256306"/>
                  </a:lnTo>
                  <a:lnTo>
                    <a:pt x="50833" y="5205494"/>
                  </a:lnTo>
                  <a:lnTo>
                    <a:pt x="76249" y="5205494"/>
                  </a:lnTo>
                  <a:lnTo>
                    <a:pt x="76249" y="5256306"/>
                  </a:lnTo>
                  <a:close/>
                </a:path>
              </a:pathLst>
            </a:custGeom>
            <a:solidFill>
              <a:srgbClr val="952D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56860">
              <a:lnSpc>
                <a:spcPct val="100000"/>
              </a:lnSpc>
              <a:spcBef>
                <a:spcPts val="100"/>
              </a:spcBef>
            </a:pPr>
            <a:r>
              <a:rPr dirty="0" spc="1420"/>
              <a:t>W</a:t>
            </a:r>
            <a:r>
              <a:rPr dirty="0" spc="1330"/>
              <a:t>O</a:t>
            </a:r>
            <a:r>
              <a:rPr dirty="0" spc="944"/>
              <a:t>R</a:t>
            </a:r>
            <a:r>
              <a:rPr dirty="0" spc="1035"/>
              <a:t>K</a:t>
            </a:r>
          </a:p>
          <a:p>
            <a:pPr marL="5356860">
              <a:lnSpc>
                <a:spcPct val="100000"/>
              </a:lnSpc>
              <a:spcBef>
                <a:spcPts val="260"/>
              </a:spcBef>
            </a:pPr>
            <a:r>
              <a:rPr dirty="0" sz="15000" spc="690"/>
              <a:t>02</a:t>
            </a:r>
            <a:endParaRPr sz="15000"/>
          </a:p>
        </p:txBody>
      </p:sp>
      <p:sp>
        <p:nvSpPr>
          <p:cNvPr id="8" name="object 8"/>
          <p:cNvSpPr txBox="1"/>
          <p:nvPr/>
        </p:nvSpPr>
        <p:spPr>
          <a:xfrm>
            <a:off x="10308784" y="6677300"/>
            <a:ext cx="5935980" cy="2722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80">
                <a:solidFill>
                  <a:srgbClr val="FFE4E7"/>
                </a:solidFill>
                <a:latin typeface="Verdana"/>
                <a:cs typeface="Verdana"/>
              </a:rPr>
              <a:t>EDUCATION</a:t>
            </a:r>
            <a:r>
              <a:rPr dirty="0" sz="2800" spc="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800" spc="225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2800" spc="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800" spc="200">
                <a:solidFill>
                  <a:srgbClr val="FFE4E7"/>
                </a:solidFill>
                <a:latin typeface="Verdana"/>
                <a:cs typeface="Verdana"/>
              </a:rPr>
              <a:t>ALL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Verdana"/>
              <a:cs typeface="Verdana"/>
            </a:endParaRPr>
          </a:p>
          <a:p>
            <a:pPr algn="just" marL="12700" marR="5080">
              <a:lnSpc>
                <a:spcPts val="2250"/>
              </a:lnSpc>
              <a:tabLst>
                <a:tab pos="4130040" algn="l"/>
              </a:tabLst>
            </a:pPr>
            <a:r>
              <a:rPr dirty="0" sz="2100" spc="60">
                <a:solidFill>
                  <a:srgbClr val="FFE4E7"/>
                </a:solidFill>
                <a:latin typeface="Verdana"/>
                <a:cs typeface="Verdana"/>
              </a:rPr>
              <a:t>TO</a:t>
            </a:r>
            <a:r>
              <a:rPr dirty="0" sz="2100" spc="6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40">
                <a:solidFill>
                  <a:srgbClr val="FFE4E7"/>
                </a:solidFill>
                <a:latin typeface="Verdana"/>
                <a:cs typeface="Verdana"/>
              </a:rPr>
              <a:t>ENSURE</a:t>
            </a:r>
            <a:r>
              <a:rPr dirty="0" sz="2100" spc="1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30">
                <a:solidFill>
                  <a:srgbClr val="FFE4E7"/>
                </a:solidFill>
                <a:latin typeface="Verdana"/>
                <a:cs typeface="Verdana"/>
              </a:rPr>
              <a:t>EDUCATION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65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2100" spc="17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50">
                <a:solidFill>
                  <a:srgbClr val="FFE4E7"/>
                </a:solidFill>
                <a:latin typeface="Verdana"/>
                <a:cs typeface="Verdana"/>
              </a:rPr>
              <a:t>ALL,</a:t>
            </a:r>
            <a:r>
              <a:rPr dirty="0" sz="21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-250">
                <a:solidFill>
                  <a:srgbClr val="FFE4E7"/>
                </a:solidFill>
                <a:latin typeface="Verdana"/>
                <a:cs typeface="Verdana"/>
              </a:rPr>
              <a:t>I </a:t>
            </a:r>
            <a:r>
              <a:rPr dirty="0" sz="2100" spc="-24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20">
                <a:solidFill>
                  <a:srgbClr val="FFE4E7"/>
                </a:solidFill>
                <a:latin typeface="Verdana"/>
                <a:cs typeface="Verdana"/>
              </a:rPr>
              <a:t>GAVE 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EDUCATIONAL </a:t>
            </a:r>
            <a:r>
              <a:rPr dirty="0" sz="2100" spc="100">
                <a:solidFill>
                  <a:srgbClr val="FFE4E7"/>
                </a:solidFill>
                <a:latin typeface="Verdana"/>
                <a:cs typeface="Verdana"/>
              </a:rPr>
              <a:t>MATERIALS 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AS </a:t>
            </a:r>
            <a:r>
              <a:rPr dirty="0" sz="2100" spc="70">
                <a:solidFill>
                  <a:srgbClr val="FFE4E7"/>
                </a:solidFill>
                <a:latin typeface="Verdana"/>
                <a:cs typeface="Verdana"/>
              </a:rPr>
              <a:t>A </a:t>
            </a:r>
            <a:r>
              <a:rPr dirty="0" sz="2100" spc="7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20">
                <a:solidFill>
                  <a:srgbClr val="FFE4E7"/>
                </a:solidFill>
                <a:latin typeface="Verdana"/>
                <a:cs typeface="Verdana"/>
              </a:rPr>
              <a:t>GIFT</a:t>
            </a:r>
            <a:r>
              <a:rPr dirty="0" sz="2100" spc="2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60">
                <a:solidFill>
                  <a:srgbClr val="FFE4E7"/>
                </a:solidFill>
                <a:latin typeface="Verdana"/>
                <a:cs typeface="Verdana"/>
              </a:rPr>
              <a:t>TO </a:t>
            </a:r>
            <a:r>
              <a:rPr dirty="0" sz="2100" spc="105">
                <a:solidFill>
                  <a:srgbClr val="FFE4E7"/>
                </a:solidFill>
                <a:latin typeface="Verdana"/>
                <a:cs typeface="Verdana"/>
              </a:rPr>
              <a:t>VEDED'S </a:t>
            </a:r>
            <a:r>
              <a:rPr dirty="0" sz="2100" spc="110">
                <a:solidFill>
                  <a:srgbClr val="FFE4E7"/>
                </a:solidFill>
                <a:latin typeface="Verdana"/>
                <a:cs typeface="Verdana"/>
              </a:rPr>
              <a:t>FLOATING </a:t>
            </a:r>
            <a:r>
              <a:rPr dirty="0" sz="2100" spc="85">
                <a:solidFill>
                  <a:srgbClr val="FFE4E7"/>
                </a:solidFill>
                <a:latin typeface="Verdana"/>
                <a:cs typeface="Verdana"/>
              </a:rPr>
              <a:t>SCHOOL, </a:t>
            </a:r>
            <a:r>
              <a:rPr dirty="0" sz="2100" spc="9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U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22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345">
                <a:solidFill>
                  <a:srgbClr val="FFE4E7"/>
                </a:solidFill>
                <a:latin typeface="Verdana"/>
                <a:cs typeface="Verdana"/>
              </a:rPr>
              <a:t>P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V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17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100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114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45">
                <a:solidFill>
                  <a:srgbClr val="FFE4E7"/>
                </a:solidFill>
                <a:latin typeface="Verdana"/>
                <a:cs typeface="Verdana"/>
              </a:rPr>
              <a:t>C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17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100" spc="22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-35">
                <a:solidFill>
                  <a:srgbClr val="FFE4E7"/>
                </a:solidFill>
                <a:latin typeface="Verdana"/>
                <a:cs typeface="Verdana"/>
              </a:rPr>
              <a:t>'</a:t>
            </a:r>
            <a:r>
              <a:rPr dirty="0" sz="2100" spc="-100">
                <a:solidFill>
                  <a:srgbClr val="FFE4E7"/>
                </a:solidFill>
                <a:latin typeface="Verdana"/>
                <a:cs typeface="Verdana"/>
              </a:rPr>
              <a:t>S  </a:t>
            </a:r>
            <a:r>
              <a:rPr dirty="0" sz="2100" spc="110">
                <a:solidFill>
                  <a:srgbClr val="FFE4E7"/>
                </a:solidFill>
                <a:latin typeface="Verdana"/>
                <a:cs typeface="Verdana"/>
              </a:rPr>
              <a:t>SCHOOLS </a:t>
            </a:r>
            <a:r>
              <a:rPr dirty="0" sz="2100" spc="80">
                <a:solidFill>
                  <a:srgbClr val="FFE4E7"/>
                </a:solidFill>
                <a:latin typeface="Verdana"/>
                <a:cs typeface="Verdana"/>
              </a:rPr>
              <a:t>BUILT </a:t>
            </a:r>
            <a:r>
              <a:rPr dirty="0" sz="2100" spc="-5">
                <a:solidFill>
                  <a:srgbClr val="FFE4E7"/>
                </a:solidFill>
                <a:latin typeface="Verdana"/>
                <a:cs typeface="Verdana"/>
              </a:rPr>
              <a:t>IN </a:t>
            </a:r>
            <a:r>
              <a:rPr dirty="0" sz="2100" spc="130">
                <a:solidFill>
                  <a:srgbClr val="FFE4E7"/>
                </a:solidFill>
                <a:latin typeface="Verdana"/>
                <a:cs typeface="Verdana"/>
              </a:rPr>
              <a:t>DIFFERENT </a:t>
            </a:r>
            <a:r>
              <a:rPr dirty="0" sz="2100" spc="110">
                <a:solidFill>
                  <a:srgbClr val="FFE4E7"/>
                </a:solidFill>
                <a:latin typeface="Verdana"/>
                <a:cs typeface="Verdana"/>
              </a:rPr>
              <a:t>SLUMS </a:t>
            </a:r>
            <a:r>
              <a:rPr dirty="0" sz="2100" spc="11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FROM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90">
                <a:solidFill>
                  <a:srgbClr val="FFE4E7"/>
                </a:solidFill>
                <a:latin typeface="Verdana"/>
                <a:cs typeface="Verdana"/>
              </a:rPr>
              <a:t>MY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235">
                <a:solidFill>
                  <a:srgbClr val="FFE4E7"/>
                </a:solidFill>
                <a:latin typeface="Verdana"/>
                <a:cs typeface="Verdana"/>
              </a:rPr>
              <a:t>OWN</a:t>
            </a:r>
            <a:r>
              <a:rPr dirty="0" sz="2100" spc="2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45">
                <a:solidFill>
                  <a:srgbClr val="FFE4E7"/>
                </a:solidFill>
                <a:latin typeface="Verdana"/>
                <a:cs typeface="Verdana"/>
              </a:rPr>
              <a:t>PLATFORM.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314565" cy="10287000"/>
            </a:xfrm>
            <a:custGeom>
              <a:avLst/>
              <a:gdLst/>
              <a:ahLst/>
              <a:cxnLst/>
              <a:rect l="l" t="t" r="r" b="b"/>
              <a:pathLst>
                <a:path w="7314565" h="10287000">
                  <a:moveTo>
                    <a:pt x="0" y="0"/>
                  </a:moveTo>
                  <a:lnTo>
                    <a:pt x="7314468" y="0"/>
                  </a:lnTo>
                  <a:lnTo>
                    <a:pt x="7314468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D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354" y="5267809"/>
              <a:ext cx="6514934" cy="50191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005" y="0"/>
              <a:ext cx="6514933" cy="50163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1437" y="0"/>
              <a:ext cx="7058025" cy="10287000"/>
            </a:xfrm>
            <a:custGeom>
              <a:avLst/>
              <a:gdLst/>
              <a:ahLst/>
              <a:cxnLst/>
              <a:rect l="l" t="t" r="r" b="b"/>
              <a:pathLst>
                <a:path w="7058025" h="10287000">
                  <a:moveTo>
                    <a:pt x="7057473" y="722777"/>
                  </a:moveTo>
                  <a:lnTo>
                    <a:pt x="6933212" y="722777"/>
                  </a:lnTo>
                  <a:lnTo>
                    <a:pt x="6933212" y="643735"/>
                  </a:lnTo>
                  <a:lnTo>
                    <a:pt x="6958629" y="643735"/>
                  </a:lnTo>
                  <a:lnTo>
                    <a:pt x="6958629" y="697370"/>
                  </a:lnTo>
                  <a:lnTo>
                    <a:pt x="7057473" y="697370"/>
                  </a:lnTo>
                  <a:lnTo>
                    <a:pt x="7057473" y="722777"/>
                  </a:lnTo>
                  <a:close/>
                </a:path>
                <a:path w="7058025" h="10287000">
                  <a:moveTo>
                    <a:pt x="7009462" y="697370"/>
                  </a:moveTo>
                  <a:lnTo>
                    <a:pt x="6984046" y="697370"/>
                  </a:lnTo>
                  <a:lnTo>
                    <a:pt x="6984046" y="646557"/>
                  </a:lnTo>
                  <a:lnTo>
                    <a:pt x="7009462" y="646557"/>
                  </a:lnTo>
                  <a:lnTo>
                    <a:pt x="7009462" y="697370"/>
                  </a:lnTo>
                  <a:close/>
                </a:path>
                <a:path w="7058025" h="10287000">
                  <a:moveTo>
                    <a:pt x="7051825" y="612682"/>
                  </a:moveTo>
                  <a:lnTo>
                    <a:pt x="6933212" y="612682"/>
                  </a:lnTo>
                  <a:lnTo>
                    <a:pt x="6933212" y="587276"/>
                  </a:lnTo>
                  <a:lnTo>
                    <a:pt x="7051825" y="587276"/>
                  </a:lnTo>
                  <a:lnTo>
                    <a:pt x="7051825" y="612682"/>
                  </a:lnTo>
                  <a:close/>
                </a:path>
                <a:path w="7058025" h="10287000">
                  <a:moveTo>
                    <a:pt x="7054649" y="550578"/>
                  </a:moveTo>
                  <a:lnTo>
                    <a:pt x="6933212" y="550578"/>
                  </a:lnTo>
                  <a:lnTo>
                    <a:pt x="6933212" y="525171"/>
                  </a:lnTo>
                  <a:lnTo>
                    <a:pt x="7029232" y="525171"/>
                  </a:lnTo>
                  <a:lnTo>
                    <a:pt x="7029232" y="474358"/>
                  </a:lnTo>
                  <a:lnTo>
                    <a:pt x="7054649" y="474358"/>
                  </a:lnTo>
                  <a:lnTo>
                    <a:pt x="7054649" y="550578"/>
                  </a:lnTo>
                  <a:close/>
                </a:path>
                <a:path w="7058025" h="10287000">
                  <a:moveTo>
                    <a:pt x="6933212" y="448952"/>
                  </a:moveTo>
                  <a:lnTo>
                    <a:pt x="6933212" y="409431"/>
                  </a:lnTo>
                  <a:lnTo>
                    <a:pt x="7012287" y="381201"/>
                  </a:lnTo>
                  <a:lnTo>
                    <a:pt x="6933212" y="352972"/>
                  </a:lnTo>
                  <a:lnTo>
                    <a:pt x="6933212" y="313451"/>
                  </a:lnTo>
                  <a:lnTo>
                    <a:pt x="7051825" y="313451"/>
                  </a:lnTo>
                  <a:lnTo>
                    <a:pt x="7051825" y="338857"/>
                  </a:lnTo>
                  <a:lnTo>
                    <a:pt x="6958629" y="338857"/>
                  </a:lnTo>
                  <a:lnTo>
                    <a:pt x="7051825" y="369910"/>
                  </a:lnTo>
                  <a:lnTo>
                    <a:pt x="7051825" y="389670"/>
                  </a:lnTo>
                  <a:lnTo>
                    <a:pt x="6958629" y="420723"/>
                  </a:lnTo>
                  <a:lnTo>
                    <a:pt x="7051825" y="420723"/>
                  </a:lnTo>
                  <a:lnTo>
                    <a:pt x="7051825" y="446129"/>
                  </a:lnTo>
                  <a:lnTo>
                    <a:pt x="6933212" y="448952"/>
                  </a:lnTo>
                  <a:close/>
                </a:path>
                <a:path w="7058025" h="10287000">
                  <a:moveTo>
                    <a:pt x="7051825" y="214648"/>
                  </a:moveTo>
                  <a:lnTo>
                    <a:pt x="6933212" y="214648"/>
                  </a:lnTo>
                  <a:lnTo>
                    <a:pt x="6933212" y="177950"/>
                  </a:lnTo>
                  <a:lnTo>
                    <a:pt x="7017935" y="127137"/>
                  </a:lnTo>
                  <a:lnTo>
                    <a:pt x="6933212" y="127137"/>
                  </a:lnTo>
                  <a:lnTo>
                    <a:pt x="6933212" y="101731"/>
                  </a:lnTo>
                  <a:lnTo>
                    <a:pt x="7051825" y="101731"/>
                  </a:lnTo>
                  <a:lnTo>
                    <a:pt x="7051825" y="135606"/>
                  </a:lnTo>
                  <a:lnTo>
                    <a:pt x="6967101" y="189242"/>
                  </a:lnTo>
                  <a:lnTo>
                    <a:pt x="7051825" y="189242"/>
                  </a:lnTo>
                  <a:lnTo>
                    <a:pt x="7051825" y="214648"/>
                  </a:lnTo>
                  <a:close/>
                </a:path>
                <a:path w="7058025" h="10287000">
                  <a:moveTo>
                    <a:pt x="7057473" y="62210"/>
                  </a:moveTo>
                  <a:lnTo>
                    <a:pt x="6933212" y="62210"/>
                  </a:lnTo>
                  <a:lnTo>
                    <a:pt x="6933212" y="0"/>
                  </a:lnTo>
                  <a:lnTo>
                    <a:pt x="6958629" y="0"/>
                  </a:lnTo>
                  <a:lnTo>
                    <a:pt x="6958629" y="36803"/>
                  </a:lnTo>
                  <a:lnTo>
                    <a:pt x="7057473" y="36803"/>
                  </a:lnTo>
                  <a:lnTo>
                    <a:pt x="7057473" y="62210"/>
                  </a:lnTo>
                  <a:close/>
                </a:path>
                <a:path w="7058025" h="10287000">
                  <a:moveTo>
                    <a:pt x="7006639" y="36803"/>
                  </a:moveTo>
                  <a:lnTo>
                    <a:pt x="6981222" y="36803"/>
                  </a:lnTo>
                  <a:lnTo>
                    <a:pt x="6981222" y="0"/>
                  </a:lnTo>
                  <a:lnTo>
                    <a:pt x="7006639" y="0"/>
                  </a:lnTo>
                  <a:lnTo>
                    <a:pt x="7006639" y="36803"/>
                  </a:lnTo>
                  <a:close/>
                </a:path>
                <a:path w="7058025" h="10287000">
                  <a:moveTo>
                    <a:pt x="7057473" y="36803"/>
                  </a:moveTo>
                  <a:lnTo>
                    <a:pt x="7032056" y="36803"/>
                  </a:lnTo>
                  <a:lnTo>
                    <a:pt x="7032056" y="0"/>
                  </a:lnTo>
                  <a:lnTo>
                    <a:pt x="7057473" y="0"/>
                  </a:lnTo>
                  <a:lnTo>
                    <a:pt x="7057473" y="36803"/>
                  </a:lnTo>
                  <a:close/>
                </a:path>
                <a:path w="7058025" h="10287000">
                  <a:moveTo>
                    <a:pt x="7057473" y="5916979"/>
                  </a:moveTo>
                  <a:lnTo>
                    <a:pt x="6933212" y="5916979"/>
                  </a:lnTo>
                  <a:lnTo>
                    <a:pt x="6933212" y="5837937"/>
                  </a:lnTo>
                  <a:lnTo>
                    <a:pt x="6958629" y="5837937"/>
                  </a:lnTo>
                  <a:lnTo>
                    <a:pt x="6958629" y="5891572"/>
                  </a:lnTo>
                  <a:lnTo>
                    <a:pt x="7057473" y="5891572"/>
                  </a:lnTo>
                  <a:lnTo>
                    <a:pt x="7057473" y="5916979"/>
                  </a:lnTo>
                  <a:close/>
                </a:path>
                <a:path w="7058025" h="10287000">
                  <a:moveTo>
                    <a:pt x="7009462" y="5891572"/>
                  </a:moveTo>
                  <a:lnTo>
                    <a:pt x="6984046" y="5891572"/>
                  </a:lnTo>
                  <a:lnTo>
                    <a:pt x="6984046" y="5840760"/>
                  </a:lnTo>
                  <a:lnTo>
                    <a:pt x="7009462" y="5840760"/>
                  </a:lnTo>
                  <a:lnTo>
                    <a:pt x="7009462" y="5891572"/>
                  </a:lnTo>
                  <a:close/>
                </a:path>
                <a:path w="7058025" h="10287000">
                  <a:moveTo>
                    <a:pt x="6933212" y="5919802"/>
                  </a:moveTo>
                  <a:lnTo>
                    <a:pt x="6933212" y="5916979"/>
                  </a:lnTo>
                  <a:lnTo>
                    <a:pt x="6933212" y="5919802"/>
                  </a:lnTo>
                  <a:close/>
                </a:path>
                <a:path w="7058025" h="10287000">
                  <a:moveTo>
                    <a:pt x="7051825" y="5809707"/>
                  </a:moveTo>
                  <a:lnTo>
                    <a:pt x="6933212" y="5809707"/>
                  </a:lnTo>
                  <a:lnTo>
                    <a:pt x="6933212" y="5784301"/>
                  </a:lnTo>
                  <a:lnTo>
                    <a:pt x="7051825" y="5784301"/>
                  </a:lnTo>
                  <a:lnTo>
                    <a:pt x="7051825" y="5809707"/>
                  </a:lnTo>
                  <a:close/>
                </a:path>
                <a:path w="7058025" h="10287000">
                  <a:moveTo>
                    <a:pt x="7054649" y="5750426"/>
                  </a:moveTo>
                  <a:lnTo>
                    <a:pt x="6933212" y="5750426"/>
                  </a:lnTo>
                  <a:lnTo>
                    <a:pt x="6933212" y="5722196"/>
                  </a:lnTo>
                  <a:lnTo>
                    <a:pt x="7029232" y="5722196"/>
                  </a:lnTo>
                  <a:lnTo>
                    <a:pt x="7029232" y="5674206"/>
                  </a:lnTo>
                  <a:lnTo>
                    <a:pt x="7054649" y="5674206"/>
                  </a:lnTo>
                  <a:lnTo>
                    <a:pt x="7054649" y="5750426"/>
                  </a:lnTo>
                  <a:close/>
                </a:path>
                <a:path w="7058025" h="10287000">
                  <a:moveTo>
                    <a:pt x="6933212" y="5645977"/>
                  </a:moveTo>
                  <a:lnTo>
                    <a:pt x="6933212" y="5606457"/>
                  </a:lnTo>
                  <a:lnTo>
                    <a:pt x="7012287" y="5578227"/>
                  </a:lnTo>
                  <a:lnTo>
                    <a:pt x="6933212" y="5549998"/>
                  </a:lnTo>
                  <a:lnTo>
                    <a:pt x="6933212" y="5510477"/>
                  </a:lnTo>
                  <a:lnTo>
                    <a:pt x="7051825" y="5510477"/>
                  </a:lnTo>
                  <a:lnTo>
                    <a:pt x="7051825" y="5535883"/>
                  </a:lnTo>
                  <a:lnTo>
                    <a:pt x="6958629" y="5535883"/>
                  </a:lnTo>
                  <a:lnTo>
                    <a:pt x="7051825" y="5566936"/>
                  </a:lnTo>
                  <a:lnTo>
                    <a:pt x="7051825" y="5586697"/>
                  </a:lnTo>
                  <a:lnTo>
                    <a:pt x="6958629" y="5617749"/>
                  </a:lnTo>
                  <a:lnTo>
                    <a:pt x="7051825" y="5617749"/>
                  </a:lnTo>
                  <a:lnTo>
                    <a:pt x="7051825" y="5643155"/>
                  </a:lnTo>
                  <a:lnTo>
                    <a:pt x="6933212" y="5645977"/>
                  </a:lnTo>
                  <a:close/>
                </a:path>
                <a:path w="7058025" h="10287000">
                  <a:moveTo>
                    <a:pt x="7051825" y="5411674"/>
                  </a:moveTo>
                  <a:lnTo>
                    <a:pt x="6933212" y="5411673"/>
                  </a:lnTo>
                  <a:lnTo>
                    <a:pt x="6933212" y="5374976"/>
                  </a:lnTo>
                  <a:lnTo>
                    <a:pt x="7017935" y="5324163"/>
                  </a:lnTo>
                  <a:lnTo>
                    <a:pt x="6933212" y="5324163"/>
                  </a:lnTo>
                  <a:lnTo>
                    <a:pt x="6933212" y="5298757"/>
                  </a:lnTo>
                  <a:lnTo>
                    <a:pt x="7051825" y="5298757"/>
                  </a:lnTo>
                  <a:lnTo>
                    <a:pt x="7051825" y="5332632"/>
                  </a:lnTo>
                  <a:lnTo>
                    <a:pt x="6967101" y="5386268"/>
                  </a:lnTo>
                  <a:lnTo>
                    <a:pt x="7051825" y="5386268"/>
                  </a:lnTo>
                  <a:lnTo>
                    <a:pt x="7051825" y="5411674"/>
                  </a:lnTo>
                  <a:close/>
                </a:path>
                <a:path w="7058025" h="10287000">
                  <a:moveTo>
                    <a:pt x="7057473" y="5233829"/>
                  </a:moveTo>
                  <a:lnTo>
                    <a:pt x="7032056" y="5233829"/>
                  </a:lnTo>
                  <a:lnTo>
                    <a:pt x="7032056" y="5174547"/>
                  </a:lnTo>
                  <a:lnTo>
                    <a:pt x="7057473" y="5174547"/>
                  </a:lnTo>
                  <a:lnTo>
                    <a:pt x="7057473" y="5233829"/>
                  </a:lnTo>
                  <a:close/>
                </a:path>
                <a:path w="7058025" h="10287000">
                  <a:moveTo>
                    <a:pt x="7057473" y="5259235"/>
                  </a:moveTo>
                  <a:lnTo>
                    <a:pt x="6933212" y="5259235"/>
                  </a:lnTo>
                  <a:lnTo>
                    <a:pt x="6933212" y="5177370"/>
                  </a:lnTo>
                  <a:lnTo>
                    <a:pt x="6958629" y="5177370"/>
                  </a:lnTo>
                  <a:lnTo>
                    <a:pt x="6958629" y="5233829"/>
                  </a:lnTo>
                  <a:lnTo>
                    <a:pt x="7057473" y="5233829"/>
                  </a:lnTo>
                  <a:lnTo>
                    <a:pt x="7057473" y="5259235"/>
                  </a:lnTo>
                  <a:close/>
                </a:path>
                <a:path w="7058025" h="10287000">
                  <a:moveTo>
                    <a:pt x="7006639" y="5233829"/>
                  </a:moveTo>
                  <a:lnTo>
                    <a:pt x="6981222" y="5233829"/>
                  </a:lnTo>
                  <a:lnTo>
                    <a:pt x="6981222" y="5183016"/>
                  </a:lnTo>
                  <a:lnTo>
                    <a:pt x="7006639" y="5183016"/>
                  </a:lnTo>
                  <a:lnTo>
                    <a:pt x="7006639" y="5233829"/>
                  </a:lnTo>
                  <a:close/>
                </a:path>
                <a:path w="7058025" h="10287000">
                  <a:moveTo>
                    <a:pt x="7000992" y="5081390"/>
                  </a:moveTo>
                  <a:lnTo>
                    <a:pt x="6975574" y="5081390"/>
                  </a:lnTo>
                  <a:lnTo>
                    <a:pt x="6975574" y="5033400"/>
                  </a:lnTo>
                  <a:lnTo>
                    <a:pt x="7043352" y="5033400"/>
                  </a:lnTo>
                  <a:lnTo>
                    <a:pt x="7051825" y="5058806"/>
                  </a:lnTo>
                  <a:lnTo>
                    <a:pt x="7000992" y="5058806"/>
                  </a:lnTo>
                  <a:lnTo>
                    <a:pt x="7000992" y="5081390"/>
                  </a:lnTo>
                  <a:close/>
                </a:path>
                <a:path w="7058025" h="10287000">
                  <a:moveTo>
                    <a:pt x="6992519" y="5149140"/>
                  </a:moveTo>
                  <a:lnTo>
                    <a:pt x="6941685" y="5123733"/>
                  </a:lnTo>
                  <a:lnTo>
                    <a:pt x="6930389" y="5084213"/>
                  </a:lnTo>
                  <a:lnTo>
                    <a:pt x="6930433" y="5077464"/>
                  </a:lnTo>
                  <a:lnTo>
                    <a:pt x="6944509" y="5036223"/>
                  </a:lnTo>
                  <a:lnTo>
                    <a:pt x="6964278" y="5055983"/>
                  </a:lnTo>
                  <a:lnTo>
                    <a:pt x="6961454" y="5058806"/>
                  </a:lnTo>
                  <a:lnTo>
                    <a:pt x="6958630" y="5064452"/>
                  </a:lnTo>
                  <a:lnTo>
                    <a:pt x="6955806" y="5067275"/>
                  </a:lnTo>
                  <a:lnTo>
                    <a:pt x="6952982" y="5072921"/>
                  </a:lnTo>
                  <a:lnTo>
                    <a:pt x="6952982" y="5095504"/>
                  </a:lnTo>
                  <a:lnTo>
                    <a:pt x="6955806" y="5098327"/>
                  </a:lnTo>
                  <a:lnTo>
                    <a:pt x="6958630" y="5103973"/>
                  </a:lnTo>
                  <a:lnTo>
                    <a:pt x="6967103" y="5112442"/>
                  </a:lnTo>
                  <a:lnTo>
                    <a:pt x="6972751" y="5115265"/>
                  </a:lnTo>
                  <a:lnTo>
                    <a:pt x="6978398" y="5120911"/>
                  </a:lnTo>
                  <a:lnTo>
                    <a:pt x="7043352" y="5120911"/>
                  </a:lnTo>
                  <a:lnTo>
                    <a:pt x="7040529" y="5123733"/>
                  </a:lnTo>
                  <a:lnTo>
                    <a:pt x="7034881" y="5135025"/>
                  </a:lnTo>
                  <a:lnTo>
                    <a:pt x="7026408" y="5140671"/>
                  </a:lnTo>
                  <a:lnTo>
                    <a:pt x="7011582" y="5145567"/>
                  </a:lnTo>
                  <a:lnTo>
                    <a:pt x="7005227" y="5147376"/>
                  </a:lnTo>
                  <a:lnTo>
                    <a:pt x="6998873" y="5148655"/>
                  </a:lnTo>
                  <a:lnTo>
                    <a:pt x="6992519" y="5149140"/>
                  </a:lnTo>
                  <a:close/>
                </a:path>
                <a:path w="7058025" h="10287000">
                  <a:moveTo>
                    <a:pt x="7043352" y="5120911"/>
                  </a:moveTo>
                  <a:lnTo>
                    <a:pt x="7000992" y="5120911"/>
                  </a:lnTo>
                  <a:lnTo>
                    <a:pt x="7006640" y="5115265"/>
                  </a:lnTo>
                  <a:lnTo>
                    <a:pt x="7012288" y="5112442"/>
                  </a:lnTo>
                  <a:lnTo>
                    <a:pt x="7017936" y="5106796"/>
                  </a:lnTo>
                  <a:lnTo>
                    <a:pt x="7020760" y="5101150"/>
                  </a:lnTo>
                  <a:lnTo>
                    <a:pt x="7023585" y="5098327"/>
                  </a:lnTo>
                  <a:lnTo>
                    <a:pt x="7026409" y="5092681"/>
                  </a:lnTo>
                  <a:lnTo>
                    <a:pt x="7026409" y="5072921"/>
                  </a:lnTo>
                  <a:lnTo>
                    <a:pt x="7020760" y="5067275"/>
                  </a:lnTo>
                  <a:lnTo>
                    <a:pt x="7020760" y="5058806"/>
                  </a:lnTo>
                  <a:lnTo>
                    <a:pt x="7051825" y="5058806"/>
                  </a:lnTo>
                  <a:lnTo>
                    <a:pt x="7053458" y="5065158"/>
                  </a:lnTo>
                  <a:lnTo>
                    <a:pt x="7054296" y="5071510"/>
                  </a:lnTo>
                  <a:lnTo>
                    <a:pt x="7054586" y="5077464"/>
                  </a:lnTo>
                  <a:lnTo>
                    <a:pt x="7054649" y="5084213"/>
                  </a:lnTo>
                  <a:lnTo>
                    <a:pt x="7054164" y="5090564"/>
                  </a:lnTo>
                  <a:lnTo>
                    <a:pt x="7052884" y="5096916"/>
                  </a:lnTo>
                  <a:lnTo>
                    <a:pt x="7051075" y="5103267"/>
                  </a:lnTo>
                  <a:lnTo>
                    <a:pt x="7049001" y="5109619"/>
                  </a:lnTo>
                  <a:lnTo>
                    <a:pt x="7046177" y="5118088"/>
                  </a:lnTo>
                  <a:lnTo>
                    <a:pt x="7043352" y="5120911"/>
                  </a:lnTo>
                  <a:close/>
                </a:path>
                <a:path w="7058025" h="10287000">
                  <a:moveTo>
                    <a:pt x="6955805" y="4900722"/>
                  </a:moveTo>
                  <a:lnTo>
                    <a:pt x="6933212" y="4900722"/>
                  </a:lnTo>
                  <a:lnTo>
                    <a:pt x="6933212" y="4804743"/>
                  </a:lnTo>
                  <a:lnTo>
                    <a:pt x="6955805" y="4804743"/>
                  </a:lnTo>
                  <a:lnTo>
                    <a:pt x="6955805" y="4838618"/>
                  </a:lnTo>
                  <a:lnTo>
                    <a:pt x="7051825" y="4838618"/>
                  </a:lnTo>
                  <a:lnTo>
                    <a:pt x="7051825" y="4864024"/>
                  </a:lnTo>
                  <a:lnTo>
                    <a:pt x="6955805" y="4864024"/>
                  </a:lnTo>
                  <a:lnTo>
                    <a:pt x="6955805" y="4900722"/>
                  </a:lnTo>
                  <a:close/>
                </a:path>
                <a:path w="7058025" h="10287000">
                  <a:moveTo>
                    <a:pt x="7051825" y="5024931"/>
                  </a:moveTo>
                  <a:lnTo>
                    <a:pt x="6933212" y="4971295"/>
                  </a:lnTo>
                  <a:lnTo>
                    <a:pt x="6933212" y="4948712"/>
                  </a:lnTo>
                  <a:lnTo>
                    <a:pt x="7051825" y="4897899"/>
                  </a:lnTo>
                  <a:lnTo>
                    <a:pt x="7051825" y="4928951"/>
                  </a:lnTo>
                  <a:lnTo>
                    <a:pt x="7026408" y="4940243"/>
                  </a:lnTo>
                  <a:lnTo>
                    <a:pt x="7026408" y="4945889"/>
                  </a:lnTo>
                  <a:lnTo>
                    <a:pt x="7003815" y="4945889"/>
                  </a:lnTo>
                  <a:lnTo>
                    <a:pt x="6967101" y="4960003"/>
                  </a:lnTo>
                  <a:lnTo>
                    <a:pt x="7003815" y="4974118"/>
                  </a:lnTo>
                  <a:lnTo>
                    <a:pt x="7026408" y="4974118"/>
                  </a:lnTo>
                  <a:lnTo>
                    <a:pt x="7026408" y="4985410"/>
                  </a:lnTo>
                  <a:lnTo>
                    <a:pt x="7051825" y="4996702"/>
                  </a:lnTo>
                  <a:lnTo>
                    <a:pt x="7051825" y="5024931"/>
                  </a:lnTo>
                  <a:close/>
                </a:path>
                <a:path w="7058025" h="10287000">
                  <a:moveTo>
                    <a:pt x="7026408" y="4974118"/>
                  </a:moveTo>
                  <a:lnTo>
                    <a:pt x="7003815" y="4974118"/>
                  </a:lnTo>
                  <a:lnTo>
                    <a:pt x="7003815" y="4945889"/>
                  </a:lnTo>
                  <a:lnTo>
                    <a:pt x="7026408" y="4945889"/>
                  </a:lnTo>
                  <a:lnTo>
                    <a:pt x="7026408" y="4974118"/>
                  </a:lnTo>
                  <a:close/>
                </a:path>
                <a:path w="7058025" h="10287000">
                  <a:moveTo>
                    <a:pt x="7051825" y="4782159"/>
                  </a:moveTo>
                  <a:lnTo>
                    <a:pt x="6933212" y="4782159"/>
                  </a:lnTo>
                  <a:lnTo>
                    <a:pt x="6933212" y="4756753"/>
                  </a:lnTo>
                  <a:lnTo>
                    <a:pt x="7051825" y="4756753"/>
                  </a:lnTo>
                  <a:lnTo>
                    <a:pt x="7051825" y="4782159"/>
                  </a:lnTo>
                  <a:close/>
                </a:path>
                <a:path w="7058025" h="10287000">
                  <a:moveTo>
                    <a:pt x="6933212" y="4731346"/>
                  </a:moveTo>
                  <a:lnTo>
                    <a:pt x="6933212" y="4700294"/>
                  </a:lnTo>
                  <a:lnTo>
                    <a:pt x="7012287" y="4672064"/>
                  </a:lnTo>
                  <a:lnTo>
                    <a:pt x="6933212" y="4641012"/>
                  </a:lnTo>
                  <a:lnTo>
                    <a:pt x="6933212" y="4612782"/>
                  </a:lnTo>
                  <a:lnTo>
                    <a:pt x="7051825" y="4663595"/>
                  </a:lnTo>
                  <a:lnTo>
                    <a:pt x="7051825" y="4686179"/>
                  </a:lnTo>
                  <a:lnTo>
                    <a:pt x="6933212" y="4731346"/>
                  </a:lnTo>
                  <a:close/>
                </a:path>
                <a:path w="7058025" h="10287000">
                  <a:moveTo>
                    <a:pt x="7057473" y="4561970"/>
                  </a:moveTo>
                  <a:lnTo>
                    <a:pt x="7032056" y="4561970"/>
                  </a:lnTo>
                  <a:lnTo>
                    <a:pt x="7032056" y="4502688"/>
                  </a:lnTo>
                  <a:lnTo>
                    <a:pt x="7057473" y="4502688"/>
                  </a:lnTo>
                  <a:lnTo>
                    <a:pt x="7057473" y="4561970"/>
                  </a:lnTo>
                  <a:close/>
                </a:path>
                <a:path w="7058025" h="10287000">
                  <a:moveTo>
                    <a:pt x="7057473" y="4587376"/>
                  </a:moveTo>
                  <a:lnTo>
                    <a:pt x="6933212" y="4587376"/>
                  </a:lnTo>
                  <a:lnTo>
                    <a:pt x="6933212" y="4505511"/>
                  </a:lnTo>
                  <a:lnTo>
                    <a:pt x="6958629" y="4505511"/>
                  </a:lnTo>
                  <a:lnTo>
                    <a:pt x="6958629" y="4561970"/>
                  </a:lnTo>
                  <a:lnTo>
                    <a:pt x="7057473" y="4561970"/>
                  </a:lnTo>
                  <a:lnTo>
                    <a:pt x="7057473" y="4587376"/>
                  </a:lnTo>
                  <a:close/>
                </a:path>
                <a:path w="7058025" h="10287000">
                  <a:moveTo>
                    <a:pt x="7006639" y="4561970"/>
                  </a:moveTo>
                  <a:lnTo>
                    <a:pt x="6981222" y="4561970"/>
                  </a:lnTo>
                  <a:lnTo>
                    <a:pt x="6981222" y="4511157"/>
                  </a:lnTo>
                  <a:lnTo>
                    <a:pt x="7006639" y="4511157"/>
                  </a:lnTo>
                  <a:lnTo>
                    <a:pt x="7006639" y="4561970"/>
                  </a:lnTo>
                  <a:close/>
                </a:path>
                <a:path w="7058025" h="10287000">
                  <a:moveTo>
                    <a:pt x="7000992" y="10281239"/>
                  </a:moveTo>
                  <a:lnTo>
                    <a:pt x="6975574" y="10281239"/>
                  </a:lnTo>
                  <a:lnTo>
                    <a:pt x="6975574" y="10233248"/>
                  </a:lnTo>
                  <a:lnTo>
                    <a:pt x="7043352" y="10233248"/>
                  </a:lnTo>
                  <a:lnTo>
                    <a:pt x="7051825" y="10258656"/>
                  </a:lnTo>
                  <a:lnTo>
                    <a:pt x="7000992" y="10258656"/>
                  </a:lnTo>
                  <a:lnTo>
                    <a:pt x="7000992" y="10281239"/>
                  </a:lnTo>
                  <a:close/>
                </a:path>
                <a:path w="7058025" h="10287000">
                  <a:moveTo>
                    <a:pt x="7054425" y="10286999"/>
                  </a:moveTo>
                  <a:lnTo>
                    <a:pt x="7026409" y="10286999"/>
                  </a:lnTo>
                  <a:lnTo>
                    <a:pt x="7026409" y="10272770"/>
                  </a:lnTo>
                  <a:lnTo>
                    <a:pt x="7023585" y="10269947"/>
                  </a:lnTo>
                  <a:lnTo>
                    <a:pt x="7023585" y="10267124"/>
                  </a:lnTo>
                  <a:lnTo>
                    <a:pt x="7020760" y="10261479"/>
                  </a:lnTo>
                  <a:lnTo>
                    <a:pt x="7020760" y="10258656"/>
                  </a:lnTo>
                  <a:lnTo>
                    <a:pt x="7051825" y="10258656"/>
                  </a:lnTo>
                  <a:lnTo>
                    <a:pt x="7053458" y="10265006"/>
                  </a:lnTo>
                  <a:lnTo>
                    <a:pt x="7054296" y="10271358"/>
                  </a:lnTo>
                  <a:lnTo>
                    <a:pt x="7054605" y="10277709"/>
                  </a:lnTo>
                  <a:lnTo>
                    <a:pt x="7054649" y="10284061"/>
                  </a:lnTo>
                  <a:lnTo>
                    <a:pt x="7054425" y="10286999"/>
                  </a:lnTo>
                  <a:close/>
                </a:path>
                <a:path w="7058025" h="10287000">
                  <a:moveTo>
                    <a:pt x="6952982" y="10286999"/>
                  </a:moveTo>
                  <a:lnTo>
                    <a:pt x="6930613" y="10286999"/>
                  </a:lnTo>
                  <a:lnTo>
                    <a:pt x="6930389" y="10284061"/>
                  </a:lnTo>
                  <a:lnTo>
                    <a:pt x="6938861" y="10244540"/>
                  </a:lnTo>
                  <a:lnTo>
                    <a:pt x="6944509" y="10236072"/>
                  </a:lnTo>
                  <a:lnTo>
                    <a:pt x="6964278" y="10255832"/>
                  </a:lnTo>
                  <a:lnTo>
                    <a:pt x="6961454" y="10258656"/>
                  </a:lnTo>
                  <a:lnTo>
                    <a:pt x="6958630" y="10264301"/>
                  </a:lnTo>
                  <a:lnTo>
                    <a:pt x="6955806" y="10267124"/>
                  </a:lnTo>
                  <a:lnTo>
                    <a:pt x="6952982" y="10272770"/>
                  </a:lnTo>
                  <a:lnTo>
                    <a:pt x="6952982" y="10286999"/>
                  </a:lnTo>
                  <a:close/>
                </a:path>
                <a:path w="7058025" h="10287000">
                  <a:moveTo>
                    <a:pt x="6955805" y="10100570"/>
                  </a:moveTo>
                  <a:lnTo>
                    <a:pt x="6933212" y="10100570"/>
                  </a:lnTo>
                  <a:lnTo>
                    <a:pt x="6933212" y="10004591"/>
                  </a:lnTo>
                  <a:lnTo>
                    <a:pt x="6955805" y="10004591"/>
                  </a:lnTo>
                  <a:lnTo>
                    <a:pt x="6955805" y="10038466"/>
                  </a:lnTo>
                  <a:lnTo>
                    <a:pt x="7051825" y="10038466"/>
                  </a:lnTo>
                  <a:lnTo>
                    <a:pt x="7051825" y="10063872"/>
                  </a:lnTo>
                  <a:lnTo>
                    <a:pt x="6955805" y="10066695"/>
                  </a:lnTo>
                  <a:lnTo>
                    <a:pt x="6955805" y="10100570"/>
                  </a:lnTo>
                  <a:close/>
                </a:path>
                <a:path w="7058025" h="10287000">
                  <a:moveTo>
                    <a:pt x="7051825" y="10227603"/>
                  </a:moveTo>
                  <a:lnTo>
                    <a:pt x="6933212" y="10171144"/>
                  </a:lnTo>
                  <a:lnTo>
                    <a:pt x="6933212" y="10148560"/>
                  </a:lnTo>
                  <a:lnTo>
                    <a:pt x="7051825" y="10097748"/>
                  </a:lnTo>
                  <a:lnTo>
                    <a:pt x="7051825" y="10128800"/>
                  </a:lnTo>
                  <a:lnTo>
                    <a:pt x="7026408" y="10140092"/>
                  </a:lnTo>
                  <a:lnTo>
                    <a:pt x="7026408" y="10145737"/>
                  </a:lnTo>
                  <a:lnTo>
                    <a:pt x="7003815" y="10145737"/>
                  </a:lnTo>
                  <a:lnTo>
                    <a:pt x="6967101" y="10159852"/>
                  </a:lnTo>
                  <a:lnTo>
                    <a:pt x="7003815" y="10173967"/>
                  </a:lnTo>
                  <a:lnTo>
                    <a:pt x="7026408" y="10173967"/>
                  </a:lnTo>
                  <a:lnTo>
                    <a:pt x="7026408" y="10188082"/>
                  </a:lnTo>
                  <a:lnTo>
                    <a:pt x="7051825" y="10199374"/>
                  </a:lnTo>
                  <a:lnTo>
                    <a:pt x="7051825" y="10227603"/>
                  </a:lnTo>
                  <a:close/>
                </a:path>
                <a:path w="7058025" h="10287000">
                  <a:moveTo>
                    <a:pt x="7026408" y="10173967"/>
                  </a:moveTo>
                  <a:lnTo>
                    <a:pt x="7003815" y="10173967"/>
                  </a:lnTo>
                  <a:lnTo>
                    <a:pt x="7003815" y="10145737"/>
                  </a:lnTo>
                  <a:lnTo>
                    <a:pt x="7026408" y="10145737"/>
                  </a:lnTo>
                  <a:lnTo>
                    <a:pt x="7026408" y="10173967"/>
                  </a:lnTo>
                  <a:close/>
                </a:path>
                <a:path w="7058025" h="10287000">
                  <a:moveTo>
                    <a:pt x="7051825" y="9982007"/>
                  </a:moveTo>
                  <a:lnTo>
                    <a:pt x="6933212" y="9982007"/>
                  </a:lnTo>
                  <a:lnTo>
                    <a:pt x="6933212" y="9956600"/>
                  </a:lnTo>
                  <a:lnTo>
                    <a:pt x="7051825" y="9956600"/>
                  </a:lnTo>
                  <a:lnTo>
                    <a:pt x="7051825" y="9982007"/>
                  </a:lnTo>
                  <a:close/>
                </a:path>
                <a:path w="7058025" h="10287000">
                  <a:moveTo>
                    <a:pt x="6933212" y="9931194"/>
                  </a:moveTo>
                  <a:lnTo>
                    <a:pt x="6933212" y="9902965"/>
                  </a:lnTo>
                  <a:lnTo>
                    <a:pt x="7012287" y="9874735"/>
                  </a:lnTo>
                  <a:lnTo>
                    <a:pt x="6933212" y="9843683"/>
                  </a:lnTo>
                  <a:lnTo>
                    <a:pt x="6933212" y="9815453"/>
                  </a:lnTo>
                  <a:lnTo>
                    <a:pt x="7051825" y="9866266"/>
                  </a:lnTo>
                  <a:lnTo>
                    <a:pt x="7051825" y="9888849"/>
                  </a:lnTo>
                  <a:lnTo>
                    <a:pt x="6933212" y="9931194"/>
                  </a:lnTo>
                  <a:close/>
                </a:path>
                <a:path w="7058025" h="10287000">
                  <a:moveTo>
                    <a:pt x="7057473" y="9761818"/>
                  </a:moveTo>
                  <a:lnTo>
                    <a:pt x="7032056" y="9761818"/>
                  </a:lnTo>
                  <a:lnTo>
                    <a:pt x="7032056" y="9702536"/>
                  </a:lnTo>
                  <a:lnTo>
                    <a:pt x="7057473" y="9702536"/>
                  </a:lnTo>
                  <a:lnTo>
                    <a:pt x="7057473" y="9761818"/>
                  </a:lnTo>
                  <a:close/>
                </a:path>
                <a:path w="7058025" h="10287000">
                  <a:moveTo>
                    <a:pt x="7057473" y="9787224"/>
                  </a:moveTo>
                  <a:lnTo>
                    <a:pt x="6933212" y="9787224"/>
                  </a:lnTo>
                  <a:lnTo>
                    <a:pt x="6933212" y="9705359"/>
                  </a:lnTo>
                  <a:lnTo>
                    <a:pt x="6958629" y="9705359"/>
                  </a:lnTo>
                  <a:lnTo>
                    <a:pt x="6958629" y="9761818"/>
                  </a:lnTo>
                  <a:lnTo>
                    <a:pt x="7057473" y="9761818"/>
                  </a:lnTo>
                  <a:lnTo>
                    <a:pt x="7057473" y="9787224"/>
                  </a:lnTo>
                  <a:close/>
                </a:path>
                <a:path w="7058025" h="10287000">
                  <a:moveTo>
                    <a:pt x="7006639" y="9761818"/>
                  </a:moveTo>
                  <a:lnTo>
                    <a:pt x="6981222" y="9761818"/>
                  </a:lnTo>
                  <a:lnTo>
                    <a:pt x="6981222" y="9711005"/>
                  </a:lnTo>
                  <a:lnTo>
                    <a:pt x="7006639" y="9711005"/>
                  </a:lnTo>
                  <a:lnTo>
                    <a:pt x="7006639" y="9761818"/>
                  </a:lnTo>
                  <a:close/>
                </a:path>
                <a:path w="7058025" h="10287000">
                  <a:moveTo>
                    <a:pt x="67778" y="2941605"/>
                  </a:moveTo>
                  <a:lnTo>
                    <a:pt x="59306" y="2923330"/>
                  </a:lnTo>
                  <a:lnTo>
                    <a:pt x="59306" y="2645196"/>
                  </a:lnTo>
                  <a:lnTo>
                    <a:pt x="70602" y="2645196"/>
                  </a:lnTo>
                  <a:lnTo>
                    <a:pt x="70602" y="2935175"/>
                  </a:lnTo>
                  <a:lnTo>
                    <a:pt x="67778" y="2941605"/>
                  </a:lnTo>
                  <a:close/>
                </a:path>
                <a:path w="7058025" h="10287000">
                  <a:moveTo>
                    <a:pt x="59306" y="2951791"/>
                  </a:moveTo>
                  <a:lnTo>
                    <a:pt x="2824" y="2831510"/>
                  </a:lnTo>
                  <a:lnTo>
                    <a:pt x="14120" y="2825864"/>
                  </a:lnTo>
                  <a:lnTo>
                    <a:pt x="59306" y="2923330"/>
                  </a:lnTo>
                  <a:lnTo>
                    <a:pt x="59306" y="2951791"/>
                  </a:lnTo>
                  <a:close/>
                </a:path>
                <a:path w="7058025" h="10287000">
                  <a:moveTo>
                    <a:pt x="74118" y="2955719"/>
                  </a:moveTo>
                  <a:lnTo>
                    <a:pt x="70602" y="2955719"/>
                  </a:lnTo>
                  <a:lnTo>
                    <a:pt x="70602" y="2935175"/>
                  </a:lnTo>
                  <a:lnTo>
                    <a:pt x="118613" y="2825864"/>
                  </a:lnTo>
                  <a:lnTo>
                    <a:pt x="129909" y="2831510"/>
                  </a:lnTo>
                  <a:lnTo>
                    <a:pt x="74118" y="2955719"/>
                  </a:lnTo>
                  <a:close/>
                </a:path>
                <a:path w="7058025" h="10287000">
                  <a:moveTo>
                    <a:pt x="67778" y="2969834"/>
                  </a:moveTo>
                  <a:lnTo>
                    <a:pt x="59306" y="2951791"/>
                  </a:lnTo>
                  <a:lnTo>
                    <a:pt x="59306" y="2923330"/>
                  </a:lnTo>
                  <a:lnTo>
                    <a:pt x="67778" y="2941605"/>
                  </a:lnTo>
                  <a:lnTo>
                    <a:pt x="70602" y="2941605"/>
                  </a:lnTo>
                  <a:lnTo>
                    <a:pt x="70602" y="2955719"/>
                  </a:lnTo>
                  <a:lnTo>
                    <a:pt x="74118" y="2955719"/>
                  </a:lnTo>
                  <a:lnTo>
                    <a:pt x="67778" y="2969834"/>
                  </a:lnTo>
                  <a:close/>
                </a:path>
                <a:path w="7058025" h="10287000">
                  <a:moveTo>
                    <a:pt x="70602" y="2941605"/>
                  </a:moveTo>
                  <a:lnTo>
                    <a:pt x="67778" y="2941605"/>
                  </a:lnTo>
                  <a:lnTo>
                    <a:pt x="70602" y="2935175"/>
                  </a:lnTo>
                  <a:lnTo>
                    <a:pt x="70602" y="2941605"/>
                  </a:lnTo>
                  <a:close/>
                </a:path>
                <a:path w="7058025" h="10287000">
                  <a:moveTo>
                    <a:pt x="61150" y="2955719"/>
                  </a:moveTo>
                  <a:lnTo>
                    <a:pt x="59306" y="2955719"/>
                  </a:lnTo>
                  <a:lnTo>
                    <a:pt x="59306" y="2951791"/>
                  </a:lnTo>
                  <a:lnTo>
                    <a:pt x="61150" y="2955719"/>
                  </a:lnTo>
                  <a:close/>
                </a:path>
                <a:path w="7058025" h="10287000">
                  <a:moveTo>
                    <a:pt x="121437" y="3192846"/>
                  </a:moveTo>
                  <a:lnTo>
                    <a:pt x="93195" y="3192846"/>
                  </a:lnTo>
                  <a:lnTo>
                    <a:pt x="70602" y="3167440"/>
                  </a:lnTo>
                  <a:lnTo>
                    <a:pt x="87547" y="3153325"/>
                  </a:lnTo>
                  <a:lnTo>
                    <a:pt x="121437" y="3192846"/>
                  </a:lnTo>
                  <a:close/>
                </a:path>
                <a:path w="7058025" h="10287000">
                  <a:moveTo>
                    <a:pt x="121437" y="3215430"/>
                  </a:moveTo>
                  <a:lnTo>
                    <a:pt x="2824" y="3215430"/>
                  </a:lnTo>
                  <a:lnTo>
                    <a:pt x="2824" y="3190023"/>
                  </a:lnTo>
                  <a:lnTo>
                    <a:pt x="93195" y="3192846"/>
                  </a:lnTo>
                  <a:lnTo>
                    <a:pt x="121437" y="3192846"/>
                  </a:lnTo>
                  <a:lnTo>
                    <a:pt x="121437" y="3215430"/>
                  </a:lnTo>
                  <a:close/>
                </a:path>
                <a:path w="7058025" h="10287000">
                  <a:moveTo>
                    <a:pt x="42361" y="3345285"/>
                  </a:moveTo>
                  <a:lnTo>
                    <a:pt x="25417" y="3345285"/>
                  </a:lnTo>
                  <a:lnTo>
                    <a:pt x="14120" y="3339638"/>
                  </a:lnTo>
                  <a:lnTo>
                    <a:pt x="5648" y="3331170"/>
                  </a:lnTo>
                  <a:lnTo>
                    <a:pt x="2824" y="3325524"/>
                  </a:lnTo>
                  <a:lnTo>
                    <a:pt x="2823" y="3314232"/>
                  </a:lnTo>
                  <a:lnTo>
                    <a:pt x="0" y="3308586"/>
                  </a:lnTo>
                  <a:lnTo>
                    <a:pt x="13193" y="3268933"/>
                  </a:lnTo>
                  <a:lnTo>
                    <a:pt x="31065" y="3260596"/>
                  </a:lnTo>
                  <a:lnTo>
                    <a:pt x="36713" y="3286002"/>
                  </a:lnTo>
                  <a:lnTo>
                    <a:pt x="31064" y="3286003"/>
                  </a:lnTo>
                  <a:lnTo>
                    <a:pt x="22592" y="3294471"/>
                  </a:lnTo>
                  <a:lnTo>
                    <a:pt x="22593" y="3308586"/>
                  </a:lnTo>
                  <a:lnTo>
                    <a:pt x="31065" y="3317054"/>
                  </a:lnTo>
                  <a:lnTo>
                    <a:pt x="79075" y="3317054"/>
                  </a:lnTo>
                  <a:lnTo>
                    <a:pt x="81899" y="3317055"/>
                  </a:lnTo>
                  <a:lnTo>
                    <a:pt x="81899" y="3319878"/>
                  </a:lnTo>
                  <a:lnTo>
                    <a:pt x="84723" y="3319878"/>
                  </a:lnTo>
                  <a:lnTo>
                    <a:pt x="84723" y="3322701"/>
                  </a:lnTo>
                  <a:lnTo>
                    <a:pt x="121437" y="3322701"/>
                  </a:lnTo>
                  <a:lnTo>
                    <a:pt x="64954" y="3322701"/>
                  </a:lnTo>
                  <a:lnTo>
                    <a:pt x="64954" y="3325524"/>
                  </a:lnTo>
                  <a:lnTo>
                    <a:pt x="62130" y="3328347"/>
                  </a:lnTo>
                  <a:lnTo>
                    <a:pt x="62130" y="3331170"/>
                  </a:lnTo>
                  <a:lnTo>
                    <a:pt x="59306" y="3333993"/>
                  </a:lnTo>
                  <a:lnTo>
                    <a:pt x="59306" y="3336816"/>
                  </a:lnTo>
                  <a:lnTo>
                    <a:pt x="56482" y="3336816"/>
                  </a:lnTo>
                  <a:lnTo>
                    <a:pt x="53658" y="3339639"/>
                  </a:lnTo>
                  <a:lnTo>
                    <a:pt x="50834" y="3339639"/>
                  </a:lnTo>
                  <a:lnTo>
                    <a:pt x="48010" y="3342462"/>
                  </a:lnTo>
                  <a:lnTo>
                    <a:pt x="45185" y="3342462"/>
                  </a:lnTo>
                  <a:lnTo>
                    <a:pt x="42361" y="3345285"/>
                  </a:lnTo>
                  <a:close/>
                </a:path>
                <a:path w="7058025" h="10287000">
                  <a:moveTo>
                    <a:pt x="121437" y="3322701"/>
                  </a:moveTo>
                  <a:lnTo>
                    <a:pt x="90371" y="3322701"/>
                  </a:lnTo>
                  <a:lnTo>
                    <a:pt x="98844" y="3314232"/>
                  </a:lnTo>
                  <a:lnTo>
                    <a:pt x="98844" y="3297294"/>
                  </a:lnTo>
                  <a:lnTo>
                    <a:pt x="93195" y="3297294"/>
                  </a:lnTo>
                  <a:lnTo>
                    <a:pt x="90371" y="3291649"/>
                  </a:lnTo>
                  <a:lnTo>
                    <a:pt x="87547" y="3291649"/>
                  </a:lnTo>
                  <a:lnTo>
                    <a:pt x="93195" y="3263419"/>
                  </a:lnTo>
                  <a:lnTo>
                    <a:pt x="98844" y="3263419"/>
                  </a:lnTo>
                  <a:lnTo>
                    <a:pt x="101668" y="3266242"/>
                  </a:lnTo>
                  <a:lnTo>
                    <a:pt x="107316" y="3269065"/>
                  </a:lnTo>
                  <a:lnTo>
                    <a:pt x="118613" y="3280357"/>
                  </a:lnTo>
                  <a:lnTo>
                    <a:pt x="118613" y="3286003"/>
                  </a:lnTo>
                  <a:lnTo>
                    <a:pt x="124261" y="3291648"/>
                  </a:lnTo>
                  <a:lnTo>
                    <a:pt x="124260" y="3314232"/>
                  </a:lnTo>
                  <a:lnTo>
                    <a:pt x="121437" y="3317054"/>
                  </a:lnTo>
                  <a:lnTo>
                    <a:pt x="121437" y="3322701"/>
                  </a:lnTo>
                  <a:close/>
                </a:path>
                <a:path w="7058025" h="10287000">
                  <a:moveTo>
                    <a:pt x="79075" y="3317054"/>
                  </a:moveTo>
                  <a:lnTo>
                    <a:pt x="45185" y="3317054"/>
                  </a:lnTo>
                  <a:lnTo>
                    <a:pt x="50833" y="3311409"/>
                  </a:lnTo>
                  <a:lnTo>
                    <a:pt x="50834" y="3305762"/>
                  </a:lnTo>
                  <a:lnTo>
                    <a:pt x="53657" y="3302940"/>
                  </a:lnTo>
                  <a:lnTo>
                    <a:pt x="53658" y="3286002"/>
                  </a:lnTo>
                  <a:lnTo>
                    <a:pt x="76251" y="3286002"/>
                  </a:lnTo>
                  <a:lnTo>
                    <a:pt x="76251" y="3314232"/>
                  </a:lnTo>
                  <a:lnTo>
                    <a:pt x="79075" y="3314232"/>
                  </a:lnTo>
                  <a:lnTo>
                    <a:pt x="79075" y="3317054"/>
                  </a:lnTo>
                  <a:close/>
                </a:path>
                <a:path w="7058025" h="10287000">
                  <a:moveTo>
                    <a:pt x="101668" y="3342462"/>
                  </a:moveTo>
                  <a:lnTo>
                    <a:pt x="84723" y="3342462"/>
                  </a:lnTo>
                  <a:lnTo>
                    <a:pt x="67778" y="3333993"/>
                  </a:lnTo>
                  <a:lnTo>
                    <a:pt x="64954" y="3328347"/>
                  </a:lnTo>
                  <a:lnTo>
                    <a:pt x="64954" y="3322701"/>
                  </a:lnTo>
                  <a:lnTo>
                    <a:pt x="121436" y="3322701"/>
                  </a:lnTo>
                  <a:lnTo>
                    <a:pt x="118612" y="3325524"/>
                  </a:lnTo>
                  <a:lnTo>
                    <a:pt x="115788" y="3331170"/>
                  </a:lnTo>
                  <a:lnTo>
                    <a:pt x="110139" y="3336816"/>
                  </a:lnTo>
                  <a:lnTo>
                    <a:pt x="104491" y="3339639"/>
                  </a:lnTo>
                  <a:lnTo>
                    <a:pt x="101668" y="3342462"/>
                  </a:lnTo>
                  <a:close/>
                </a:path>
                <a:path w="7058025" h="10287000">
                  <a:moveTo>
                    <a:pt x="2824" y="3562651"/>
                  </a:moveTo>
                  <a:lnTo>
                    <a:pt x="2824" y="3531598"/>
                  </a:lnTo>
                  <a:lnTo>
                    <a:pt x="28241" y="3520307"/>
                  </a:lnTo>
                  <a:lnTo>
                    <a:pt x="28241" y="3475139"/>
                  </a:lnTo>
                  <a:lnTo>
                    <a:pt x="2824" y="3463848"/>
                  </a:lnTo>
                  <a:lnTo>
                    <a:pt x="2824" y="3435619"/>
                  </a:lnTo>
                  <a:lnTo>
                    <a:pt x="108952" y="3483608"/>
                  </a:lnTo>
                  <a:lnTo>
                    <a:pt x="50834" y="3483608"/>
                  </a:lnTo>
                  <a:lnTo>
                    <a:pt x="50834" y="3511838"/>
                  </a:lnTo>
                  <a:lnTo>
                    <a:pt x="121437" y="3511838"/>
                  </a:lnTo>
                  <a:lnTo>
                    <a:pt x="2824" y="3562651"/>
                  </a:lnTo>
                  <a:close/>
                </a:path>
                <a:path w="7058025" h="10287000">
                  <a:moveTo>
                    <a:pt x="121437" y="3511838"/>
                  </a:moveTo>
                  <a:lnTo>
                    <a:pt x="50834" y="3511838"/>
                  </a:lnTo>
                  <a:lnTo>
                    <a:pt x="87547" y="3497723"/>
                  </a:lnTo>
                  <a:lnTo>
                    <a:pt x="50834" y="3483608"/>
                  </a:lnTo>
                  <a:lnTo>
                    <a:pt x="108952" y="3483608"/>
                  </a:lnTo>
                  <a:lnTo>
                    <a:pt x="121437" y="3489254"/>
                  </a:lnTo>
                  <a:lnTo>
                    <a:pt x="121437" y="3511838"/>
                  </a:lnTo>
                  <a:close/>
                </a:path>
                <a:path w="7058025" h="10287000">
                  <a:moveTo>
                    <a:pt x="67778" y="6732808"/>
                  </a:moveTo>
                  <a:lnTo>
                    <a:pt x="59306" y="6714533"/>
                  </a:lnTo>
                  <a:lnTo>
                    <a:pt x="59306" y="6436400"/>
                  </a:lnTo>
                  <a:lnTo>
                    <a:pt x="70602" y="6436400"/>
                  </a:lnTo>
                  <a:lnTo>
                    <a:pt x="70602" y="6726378"/>
                  </a:lnTo>
                  <a:lnTo>
                    <a:pt x="67778" y="6732808"/>
                  </a:lnTo>
                  <a:close/>
                </a:path>
                <a:path w="7058025" h="10287000">
                  <a:moveTo>
                    <a:pt x="59306" y="6742995"/>
                  </a:moveTo>
                  <a:lnTo>
                    <a:pt x="2824" y="6622714"/>
                  </a:lnTo>
                  <a:lnTo>
                    <a:pt x="14120" y="6617067"/>
                  </a:lnTo>
                  <a:lnTo>
                    <a:pt x="59306" y="6714533"/>
                  </a:lnTo>
                  <a:lnTo>
                    <a:pt x="59306" y="6742995"/>
                  </a:lnTo>
                  <a:close/>
                </a:path>
                <a:path w="7058025" h="10287000">
                  <a:moveTo>
                    <a:pt x="74118" y="6746922"/>
                  </a:moveTo>
                  <a:lnTo>
                    <a:pt x="70602" y="6746922"/>
                  </a:lnTo>
                  <a:lnTo>
                    <a:pt x="70602" y="6726378"/>
                  </a:lnTo>
                  <a:lnTo>
                    <a:pt x="118613" y="6617067"/>
                  </a:lnTo>
                  <a:lnTo>
                    <a:pt x="129909" y="6622714"/>
                  </a:lnTo>
                  <a:lnTo>
                    <a:pt x="74118" y="6746922"/>
                  </a:lnTo>
                  <a:close/>
                </a:path>
                <a:path w="7058025" h="10287000">
                  <a:moveTo>
                    <a:pt x="67778" y="6761037"/>
                  </a:moveTo>
                  <a:lnTo>
                    <a:pt x="59306" y="6742995"/>
                  </a:lnTo>
                  <a:lnTo>
                    <a:pt x="59306" y="6714533"/>
                  </a:lnTo>
                  <a:lnTo>
                    <a:pt x="67778" y="6732808"/>
                  </a:lnTo>
                  <a:lnTo>
                    <a:pt x="70602" y="6732808"/>
                  </a:lnTo>
                  <a:lnTo>
                    <a:pt x="70602" y="6746922"/>
                  </a:lnTo>
                  <a:lnTo>
                    <a:pt x="74118" y="6746922"/>
                  </a:lnTo>
                  <a:lnTo>
                    <a:pt x="67778" y="6761037"/>
                  </a:lnTo>
                  <a:close/>
                </a:path>
                <a:path w="7058025" h="10287000">
                  <a:moveTo>
                    <a:pt x="70602" y="6732808"/>
                  </a:moveTo>
                  <a:lnTo>
                    <a:pt x="67778" y="6732808"/>
                  </a:lnTo>
                  <a:lnTo>
                    <a:pt x="70602" y="6726378"/>
                  </a:lnTo>
                  <a:lnTo>
                    <a:pt x="70602" y="6732808"/>
                  </a:lnTo>
                  <a:close/>
                </a:path>
                <a:path w="7058025" h="10287000">
                  <a:moveTo>
                    <a:pt x="61150" y="6746922"/>
                  </a:moveTo>
                  <a:lnTo>
                    <a:pt x="59306" y="6746922"/>
                  </a:lnTo>
                  <a:lnTo>
                    <a:pt x="59306" y="6742995"/>
                  </a:lnTo>
                  <a:lnTo>
                    <a:pt x="61150" y="6746922"/>
                  </a:lnTo>
                  <a:close/>
                </a:path>
                <a:path w="7058025" h="10287000">
                  <a:moveTo>
                    <a:pt x="93195" y="6984049"/>
                  </a:moveTo>
                  <a:lnTo>
                    <a:pt x="70602" y="6958643"/>
                  </a:lnTo>
                  <a:lnTo>
                    <a:pt x="87547" y="6944528"/>
                  </a:lnTo>
                  <a:lnTo>
                    <a:pt x="119016" y="6981226"/>
                  </a:lnTo>
                  <a:lnTo>
                    <a:pt x="93195" y="6981226"/>
                  </a:lnTo>
                  <a:lnTo>
                    <a:pt x="93195" y="6984049"/>
                  </a:lnTo>
                  <a:close/>
                </a:path>
                <a:path w="7058025" h="10287000">
                  <a:moveTo>
                    <a:pt x="121437" y="7006632"/>
                  </a:moveTo>
                  <a:lnTo>
                    <a:pt x="2824" y="7006632"/>
                  </a:lnTo>
                  <a:lnTo>
                    <a:pt x="2824" y="6981226"/>
                  </a:lnTo>
                  <a:lnTo>
                    <a:pt x="90685" y="6981226"/>
                  </a:lnTo>
                  <a:lnTo>
                    <a:pt x="93195" y="6984049"/>
                  </a:lnTo>
                  <a:lnTo>
                    <a:pt x="121437" y="6984049"/>
                  </a:lnTo>
                  <a:lnTo>
                    <a:pt x="121437" y="7006632"/>
                  </a:lnTo>
                  <a:close/>
                </a:path>
                <a:path w="7058025" h="10287000">
                  <a:moveTo>
                    <a:pt x="121437" y="6984049"/>
                  </a:moveTo>
                  <a:lnTo>
                    <a:pt x="93195" y="6984049"/>
                  </a:lnTo>
                  <a:lnTo>
                    <a:pt x="93195" y="6981226"/>
                  </a:lnTo>
                  <a:lnTo>
                    <a:pt x="119016" y="6981226"/>
                  </a:lnTo>
                  <a:lnTo>
                    <a:pt x="121437" y="6984049"/>
                  </a:lnTo>
                  <a:close/>
                </a:path>
                <a:path w="7058025" h="10287000">
                  <a:moveTo>
                    <a:pt x="48010" y="7105435"/>
                  </a:moveTo>
                  <a:lnTo>
                    <a:pt x="28241" y="7105435"/>
                  </a:lnTo>
                  <a:lnTo>
                    <a:pt x="28241" y="7051799"/>
                  </a:lnTo>
                  <a:lnTo>
                    <a:pt x="48010" y="7051799"/>
                  </a:lnTo>
                  <a:lnTo>
                    <a:pt x="91202" y="7080029"/>
                  </a:lnTo>
                  <a:lnTo>
                    <a:pt x="48010" y="7080029"/>
                  </a:lnTo>
                  <a:lnTo>
                    <a:pt x="48010" y="7105435"/>
                  </a:lnTo>
                  <a:close/>
                </a:path>
                <a:path w="7058025" h="10287000">
                  <a:moveTo>
                    <a:pt x="121437" y="7108258"/>
                  </a:moveTo>
                  <a:lnTo>
                    <a:pt x="90371" y="7108258"/>
                  </a:lnTo>
                  <a:lnTo>
                    <a:pt x="90371" y="7105435"/>
                  </a:lnTo>
                  <a:lnTo>
                    <a:pt x="48010" y="7080029"/>
                  </a:lnTo>
                  <a:lnTo>
                    <a:pt x="91202" y="7080029"/>
                  </a:lnTo>
                  <a:lnTo>
                    <a:pt x="121437" y="7099789"/>
                  </a:lnTo>
                  <a:lnTo>
                    <a:pt x="121437" y="7108258"/>
                  </a:lnTo>
                  <a:close/>
                </a:path>
                <a:path w="7058025" h="10287000">
                  <a:moveTo>
                    <a:pt x="121437" y="7128019"/>
                  </a:moveTo>
                  <a:lnTo>
                    <a:pt x="2824" y="7128019"/>
                  </a:lnTo>
                  <a:lnTo>
                    <a:pt x="2824" y="7102613"/>
                  </a:lnTo>
                  <a:lnTo>
                    <a:pt x="28241" y="7105435"/>
                  </a:lnTo>
                  <a:lnTo>
                    <a:pt x="48010" y="7105435"/>
                  </a:lnTo>
                  <a:lnTo>
                    <a:pt x="48010" y="7108258"/>
                  </a:lnTo>
                  <a:lnTo>
                    <a:pt x="121437" y="7108258"/>
                  </a:lnTo>
                  <a:lnTo>
                    <a:pt x="121437" y="7128019"/>
                  </a:lnTo>
                  <a:close/>
                </a:path>
                <a:path w="7058025" h="10287000">
                  <a:moveTo>
                    <a:pt x="48010" y="7142134"/>
                  </a:moveTo>
                  <a:lnTo>
                    <a:pt x="28241" y="7142134"/>
                  </a:lnTo>
                  <a:lnTo>
                    <a:pt x="28241" y="7128019"/>
                  </a:lnTo>
                  <a:lnTo>
                    <a:pt x="48010" y="7128019"/>
                  </a:lnTo>
                  <a:lnTo>
                    <a:pt x="48010" y="7142134"/>
                  </a:lnTo>
                  <a:close/>
                </a:path>
                <a:path w="7058025" h="10287000">
                  <a:moveTo>
                    <a:pt x="49509" y="10286999"/>
                  </a:moveTo>
                  <a:lnTo>
                    <a:pt x="36018" y="10286999"/>
                  </a:lnTo>
                  <a:lnTo>
                    <a:pt x="2824" y="10216311"/>
                  </a:lnTo>
                  <a:lnTo>
                    <a:pt x="14120" y="10210664"/>
                  </a:lnTo>
                  <a:lnTo>
                    <a:pt x="49509" y="10286999"/>
                  </a:lnTo>
                  <a:close/>
                </a:path>
                <a:path w="7058025" h="10287000">
                  <a:moveTo>
                    <a:pt x="98158" y="10286999"/>
                  </a:moveTo>
                  <a:lnTo>
                    <a:pt x="85086" y="10286999"/>
                  </a:lnTo>
                  <a:lnTo>
                    <a:pt x="118613" y="10210664"/>
                  </a:lnTo>
                  <a:lnTo>
                    <a:pt x="129909" y="10216311"/>
                  </a:lnTo>
                  <a:lnTo>
                    <a:pt x="98158" y="10286999"/>
                  </a:lnTo>
                  <a:close/>
                </a:path>
                <a:path w="7058025" h="10287000">
                  <a:moveTo>
                    <a:pt x="70602" y="10286999"/>
                  </a:moveTo>
                  <a:lnTo>
                    <a:pt x="59306" y="10286999"/>
                  </a:lnTo>
                  <a:lnTo>
                    <a:pt x="59306" y="10029997"/>
                  </a:lnTo>
                  <a:lnTo>
                    <a:pt x="70602" y="10029997"/>
                  </a:lnTo>
                  <a:lnTo>
                    <a:pt x="70602" y="10286999"/>
                  </a:lnTo>
                  <a:close/>
                </a:path>
              </a:pathLst>
            </a:custGeom>
            <a:solidFill>
              <a:srgbClr val="952D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56860">
              <a:lnSpc>
                <a:spcPct val="100000"/>
              </a:lnSpc>
              <a:spcBef>
                <a:spcPts val="100"/>
              </a:spcBef>
            </a:pPr>
            <a:r>
              <a:rPr dirty="0" spc="1420"/>
              <a:t>W</a:t>
            </a:r>
            <a:r>
              <a:rPr dirty="0" spc="1330"/>
              <a:t>O</a:t>
            </a:r>
            <a:r>
              <a:rPr dirty="0" spc="944"/>
              <a:t>R</a:t>
            </a:r>
            <a:r>
              <a:rPr dirty="0" spc="1035"/>
              <a:t>K</a:t>
            </a:r>
          </a:p>
          <a:p>
            <a:pPr marL="5356860">
              <a:lnSpc>
                <a:spcPct val="100000"/>
              </a:lnSpc>
              <a:spcBef>
                <a:spcPts val="260"/>
              </a:spcBef>
            </a:pPr>
            <a:r>
              <a:rPr dirty="0" sz="15000" spc="915"/>
              <a:t>03</a:t>
            </a:r>
            <a:endParaRPr sz="15000"/>
          </a:p>
        </p:txBody>
      </p:sp>
      <p:sp>
        <p:nvSpPr>
          <p:cNvPr id="8" name="object 8"/>
          <p:cNvSpPr txBox="1"/>
          <p:nvPr/>
        </p:nvSpPr>
        <p:spPr>
          <a:xfrm>
            <a:off x="10308784" y="6677299"/>
            <a:ext cx="5931535" cy="105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60">
                <a:solidFill>
                  <a:srgbClr val="FFE4E7"/>
                </a:solidFill>
                <a:latin typeface="Verdana"/>
                <a:cs typeface="Verdana"/>
              </a:rPr>
              <a:t>IT</a:t>
            </a:r>
            <a:r>
              <a:rPr dirty="0" sz="28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800" spc="245">
                <a:solidFill>
                  <a:srgbClr val="FFE4E7"/>
                </a:solidFill>
                <a:latin typeface="Verdana"/>
                <a:cs typeface="Verdana"/>
              </a:rPr>
              <a:t>KNOWLEDGE</a:t>
            </a:r>
            <a:r>
              <a:rPr dirty="0" sz="28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800" spc="215">
                <a:solidFill>
                  <a:srgbClr val="FFE4E7"/>
                </a:solidFill>
                <a:latin typeface="Verdana"/>
                <a:cs typeface="Verdana"/>
              </a:rPr>
              <a:t>FOR</a:t>
            </a:r>
            <a:r>
              <a:rPr dirty="0" sz="2800" spc="1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800" spc="180">
                <a:solidFill>
                  <a:srgbClr val="FFE4E7"/>
                </a:solidFill>
                <a:latin typeface="Verdana"/>
                <a:cs typeface="Verdana"/>
              </a:rPr>
              <a:t>ALL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35"/>
              </a:spcBef>
            </a:pPr>
            <a:r>
              <a:rPr dirty="0" sz="2100" spc="120">
                <a:solidFill>
                  <a:srgbClr val="FFE4E7"/>
                </a:solidFill>
                <a:latin typeface="Verdana"/>
                <a:cs typeface="Verdana"/>
              </a:rPr>
              <a:t>RECEIVED</a:t>
            </a:r>
            <a:r>
              <a:rPr dirty="0" sz="2100" spc="2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70">
                <a:solidFill>
                  <a:srgbClr val="FFE4E7"/>
                </a:solidFill>
                <a:latin typeface="Verdana"/>
                <a:cs typeface="Verdana"/>
              </a:rPr>
              <a:t>CREST</a:t>
            </a:r>
            <a:r>
              <a:rPr dirty="0" sz="2100" spc="20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65">
                <a:solidFill>
                  <a:srgbClr val="FFE4E7"/>
                </a:solidFill>
                <a:latin typeface="Verdana"/>
                <a:cs typeface="Verdana"/>
              </a:rPr>
              <a:t>OF</a:t>
            </a:r>
            <a:r>
              <a:rPr dirty="0" sz="2100" spc="20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90">
                <a:solidFill>
                  <a:srgbClr val="FFE4E7"/>
                </a:solidFill>
                <a:latin typeface="Verdana"/>
                <a:cs typeface="Verdana"/>
              </a:rPr>
              <a:t>HONOR</a:t>
            </a:r>
            <a:r>
              <a:rPr dirty="0" sz="2100" spc="20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FROM</a:t>
            </a:r>
            <a:r>
              <a:rPr dirty="0" sz="2100" spc="20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-30">
                <a:solidFill>
                  <a:srgbClr val="FFE4E7"/>
                </a:solidFill>
                <a:latin typeface="Verdana"/>
                <a:cs typeface="Verdana"/>
              </a:rPr>
              <a:t>ICT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8784" y="7673582"/>
            <a:ext cx="21310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9585" algn="l"/>
              </a:tabLst>
            </a:pPr>
            <a:r>
              <a:rPr dirty="0" sz="2100" spc="22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V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-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7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100" spc="-9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8784" y="7959332"/>
            <a:ext cx="15589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95">
                <a:solidFill>
                  <a:srgbClr val="FFE4E7"/>
                </a:solidFill>
                <a:latin typeface="Verdana"/>
                <a:cs typeface="Verdana"/>
              </a:rPr>
              <a:t>PROGRAM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67002" y="7673582"/>
            <a:ext cx="3475990" cy="63119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 indent="47625">
              <a:lnSpc>
                <a:spcPts val="2250"/>
              </a:lnSpc>
              <a:spcBef>
                <a:spcPts val="400"/>
              </a:spcBef>
              <a:tabLst>
                <a:tab pos="1036955" algn="l"/>
                <a:tab pos="1549400" algn="l"/>
                <a:tab pos="2080260" algn="l"/>
                <a:tab pos="2887980" algn="l"/>
              </a:tabLst>
            </a:pP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100" spc="75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114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20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100" spc="50">
                <a:solidFill>
                  <a:srgbClr val="FFE4E7"/>
                </a:solidFill>
                <a:latin typeface="Verdana"/>
                <a:cs typeface="Verdana"/>
              </a:rPr>
              <a:t>E  </a:t>
            </a:r>
            <a:r>
              <a:rPr dirty="0" sz="2100" spc="225">
                <a:solidFill>
                  <a:srgbClr val="FFE4E7"/>
                </a:solidFill>
                <a:latin typeface="Verdana"/>
                <a:cs typeface="Verdana"/>
              </a:rPr>
              <a:t>F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55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	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100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r>
              <a:rPr dirty="0" sz="2100" spc="17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30">
                <a:solidFill>
                  <a:srgbClr val="FFE4E7"/>
                </a:solidFill>
                <a:latin typeface="Verdana"/>
                <a:cs typeface="Verdana"/>
              </a:rPr>
              <a:t>Z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-5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08784" y="8245082"/>
            <a:ext cx="43180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730" algn="l"/>
                <a:tab pos="4057650" algn="l"/>
              </a:tabLst>
            </a:pPr>
            <a:r>
              <a:rPr dirty="0" sz="2100" spc="360">
                <a:solidFill>
                  <a:srgbClr val="FFE4E7"/>
                </a:solidFill>
                <a:latin typeface="Verdana"/>
                <a:cs typeface="Verdana"/>
              </a:rPr>
              <a:t>W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140">
                <a:solidFill>
                  <a:srgbClr val="FFE4E7"/>
                </a:solidFill>
                <a:latin typeface="Verdana"/>
                <a:cs typeface="Verdana"/>
              </a:rPr>
              <a:t>K</a:t>
            </a:r>
            <a:r>
              <a:rPr dirty="0" sz="2100" spc="-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345">
                <a:solidFill>
                  <a:srgbClr val="FFE4E7"/>
                </a:solidFill>
                <a:latin typeface="Verdana"/>
                <a:cs typeface="Verdana"/>
              </a:rPr>
              <a:t>P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-9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08784" y="8530832"/>
            <a:ext cx="41592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9740" algn="l"/>
              </a:tabLst>
            </a:pPr>
            <a:r>
              <a:rPr dirty="0" sz="2100" spc="22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135">
                <a:solidFill>
                  <a:srgbClr val="FFE4E7"/>
                </a:solidFill>
                <a:latin typeface="Verdana"/>
                <a:cs typeface="Verdana"/>
              </a:rPr>
              <a:t>V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17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345">
                <a:solidFill>
                  <a:srgbClr val="FFE4E7"/>
                </a:solidFill>
                <a:latin typeface="Verdana"/>
                <a:cs typeface="Verdana"/>
              </a:rPr>
              <a:t>P</a:t>
            </a:r>
            <a:r>
              <a:rPr dirty="0" sz="2100" spc="34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-90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7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100" spc="34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-5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58166" y="8245082"/>
            <a:ext cx="1082675" cy="63119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 indent="253365">
              <a:lnSpc>
                <a:spcPts val="2250"/>
              </a:lnSpc>
              <a:spcBef>
                <a:spcPts val="400"/>
              </a:spcBef>
            </a:pPr>
            <a:r>
              <a:rPr dirty="0" sz="2100" spc="-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 spc="140">
                <a:solidFill>
                  <a:srgbClr val="FFE4E7"/>
                </a:solidFill>
                <a:latin typeface="Verdana"/>
                <a:cs typeface="Verdana"/>
              </a:rPr>
              <a:t>K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I</a:t>
            </a:r>
            <a:r>
              <a:rPr dirty="0" sz="2100" spc="170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100" spc="50">
                <a:solidFill>
                  <a:srgbClr val="FFE4E7"/>
                </a:solidFill>
                <a:latin typeface="Verdana"/>
                <a:cs typeface="Verdana"/>
              </a:rPr>
              <a:t>L  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210">
                <a:solidFill>
                  <a:srgbClr val="FFE4E7"/>
                </a:solidFill>
                <a:latin typeface="Verdana"/>
                <a:cs typeface="Verdana"/>
              </a:rPr>
              <a:t>O</a:t>
            </a:r>
            <a:r>
              <a:rPr dirty="0" sz="2100" spc="160">
                <a:solidFill>
                  <a:srgbClr val="FFE4E7"/>
                </a:solidFill>
                <a:latin typeface="Verdana"/>
                <a:cs typeface="Verdana"/>
              </a:rPr>
              <a:t>R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 spc="125">
                <a:solidFill>
                  <a:srgbClr val="FFE4E7"/>
                </a:solidFill>
                <a:latin typeface="Verdana"/>
                <a:cs typeface="Verdana"/>
              </a:rPr>
              <a:t>H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08784" y="8816582"/>
            <a:ext cx="47885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014" algn="l"/>
                <a:tab pos="4120515" algn="l"/>
              </a:tabLst>
            </a:pPr>
            <a:r>
              <a:rPr dirty="0" sz="2100" spc="245">
                <a:solidFill>
                  <a:srgbClr val="FFE4E7"/>
                </a:solidFill>
                <a:latin typeface="Verdana"/>
                <a:cs typeface="Verdana"/>
              </a:rPr>
              <a:t>B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100">
                <a:solidFill>
                  <a:srgbClr val="FFE4E7"/>
                </a:solidFill>
                <a:latin typeface="Verdana"/>
                <a:cs typeface="Verdana"/>
              </a:rPr>
              <a:t>G</a:t>
            </a:r>
            <a:r>
              <a:rPr dirty="0" sz="2100" spc="17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100" spc="65">
                <a:solidFill>
                  <a:srgbClr val="FFE4E7"/>
                </a:solidFill>
                <a:latin typeface="Verdana"/>
                <a:cs typeface="Verdana"/>
              </a:rPr>
              <a:t>L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-40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 spc="229">
                <a:solidFill>
                  <a:srgbClr val="FFE4E7"/>
                </a:solidFill>
                <a:latin typeface="Verdana"/>
                <a:cs typeface="Verdana"/>
              </a:rPr>
              <a:t>U</a:t>
            </a:r>
            <a:r>
              <a:rPr dirty="0" sz="2100" spc="220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r>
              <a:rPr dirty="0" sz="2100" spc="180">
                <a:solidFill>
                  <a:srgbClr val="FFE4E7"/>
                </a:solidFill>
                <a:latin typeface="Verdana"/>
                <a:cs typeface="Verdana"/>
              </a:rPr>
              <a:t>E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15">
                <a:solidFill>
                  <a:srgbClr val="FFE4E7"/>
                </a:solidFill>
                <a:latin typeface="Verdana"/>
                <a:cs typeface="Verdana"/>
              </a:rPr>
              <a:t>T</a:t>
            </a:r>
            <a:r>
              <a:rPr dirty="0" sz="2100" spc="-145">
                <a:solidFill>
                  <a:srgbClr val="FFE4E7"/>
                </a:solidFill>
                <a:latin typeface="Verdana"/>
                <a:cs typeface="Verdana"/>
              </a:rPr>
              <a:t>S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	</a:t>
            </a:r>
            <a:r>
              <a:rPr dirty="0" sz="2100" spc="175">
                <a:solidFill>
                  <a:srgbClr val="FFE4E7"/>
                </a:solidFill>
                <a:latin typeface="Verdana"/>
                <a:cs typeface="Verdana"/>
              </a:rPr>
              <a:t>A</a:t>
            </a:r>
            <a:r>
              <a:rPr dirty="0" sz="2100" spc="240">
                <a:solidFill>
                  <a:srgbClr val="FFE4E7"/>
                </a:solidFill>
                <a:latin typeface="Verdana"/>
                <a:cs typeface="Verdana"/>
              </a:rPr>
              <a:t>N</a:t>
            </a:r>
            <a:r>
              <a:rPr dirty="0" sz="2100" spc="114">
                <a:solidFill>
                  <a:srgbClr val="FFE4E7"/>
                </a:solidFill>
                <a:latin typeface="Verdana"/>
                <a:cs typeface="Verdana"/>
              </a:rPr>
              <a:t>D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08784" y="8816582"/>
            <a:ext cx="5935980" cy="9169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 marR="5080" indent="5430520">
              <a:lnSpc>
                <a:spcPts val="2250"/>
              </a:lnSpc>
              <a:spcBef>
                <a:spcPts val="400"/>
              </a:spcBef>
            </a:pPr>
            <a:r>
              <a:rPr dirty="0" sz="2100" spc="340">
                <a:solidFill>
                  <a:srgbClr val="FFE4E7"/>
                </a:solidFill>
                <a:latin typeface="Verdana"/>
                <a:cs typeface="Verdana"/>
              </a:rPr>
              <a:t>M</a:t>
            </a:r>
            <a:r>
              <a:rPr dirty="0" sz="2100" spc="80">
                <a:solidFill>
                  <a:srgbClr val="FFE4E7"/>
                </a:solidFill>
                <a:latin typeface="Verdana"/>
                <a:cs typeface="Verdana"/>
              </a:rPr>
              <a:t>U  </a:t>
            </a:r>
            <a:r>
              <a:rPr dirty="0" sz="2100" spc="50">
                <a:solidFill>
                  <a:srgbClr val="FFE4E7"/>
                </a:solidFill>
                <a:latin typeface="Verdana"/>
                <a:cs typeface="Verdana"/>
              </a:rPr>
              <a:t>SIGNIFICANT</a:t>
            </a:r>
            <a:r>
              <a:rPr dirty="0" sz="2100" spc="5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110">
                <a:solidFill>
                  <a:srgbClr val="FFE4E7"/>
                </a:solidFill>
                <a:latin typeface="Verdana"/>
                <a:cs typeface="Verdana"/>
              </a:rPr>
              <a:t>CONTRIBUTION</a:t>
            </a:r>
            <a:r>
              <a:rPr dirty="0" sz="2100" spc="114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-5">
                <a:solidFill>
                  <a:srgbClr val="FFE4E7"/>
                </a:solidFill>
                <a:latin typeface="Verdana"/>
                <a:cs typeface="Verdana"/>
              </a:rPr>
              <a:t>IN</a:t>
            </a:r>
            <a:r>
              <a:rPr dirty="0" sz="2100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-10">
                <a:solidFill>
                  <a:srgbClr val="FFE4E7"/>
                </a:solidFill>
                <a:latin typeface="Verdana"/>
                <a:cs typeface="Verdana"/>
              </a:rPr>
              <a:t>THIS </a:t>
            </a:r>
            <a:r>
              <a:rPr dirty="0" sz="2100" spc="-5">
                <a:solidFill>
                  <a:srgbClr val="FFE4E7"/>
                </a:solidFill>
                <a:latin typeface="Verdana"/>
                <a:cs typeface="Verdana"/>
              </a:rPr>
              <a:t> </a:t>
            </a:r>
            <a:r>
              <a:rPr dirty="0" sz="2100" spc="55">
                <a:solidFill>
                  <a:srgbClr val="FFE4E7"/>
                </a:solidFill>
                <a:latin typeface="Verdana"/>
                <a:cs typeface="Verdana"/>
              </a:rPr>
              <a:t>FIELD.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Shamima Zalil</dc:creator>
  <cp:keywords>DAFMwraJRa8,BAFLYPFnZZk</cp:keywords>
  <dc:title>Red Modern Elegant Creative Portfolio Presentation</dc:title>
  <dcterms:created xsi:type="dcterms:W3CDTF">2022-09-20T13:29:46Z</dcterms:created>
  <dcterms:modified xsi:type="dcterms:W3CDTF">2022-09-20T13:29:46Z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Canva</vt:lpwstr>
  </property>
  <property fmtid="{D5CDD505-2E9C-101B-9397-08002B2CF9AE}" pid="4" name="LastSaved">
    <vt:filetime>2022-09-20T00:00:00Z</vt:filetime>
  </property>
</Properties>
</file>