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3" r:id="rId9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2129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55569" y="4065299"/>
            <a:ext cx="12976860" cy="603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0099D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1293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1293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1293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769558"/>
            <a:ext cx="5819775" cy="8517890"/>
          </a:xfrm>
          <a:custGeom>
            <a:avLst/>
            <a:gdLst/>
            <a:ahLst/>
            <a:cxnLst/>
            <a:rect l="l" t="t" r="r" b="b"/>
            <a:pathLst>
              <a:path w="5819775" h="8517890">
                <a:moveTo>
                  <a:pt x="0" y="8517443"/>
                </a:moveTo>
                <a:lnTo>
                  <a:pt x="5819775" y="8517443"/>
                </a:lnTo>
                <a:lnTo>
                  <a:pt x="5819775" y="0"/>
                </a:lnTo>
                <a:lnTo>
                  <a:pt x="0" y="0"/>
                </a:lnTo>
                <a:lnTo>
                  <a:pt x="0" y="8517443"/>
                </a:lnTo>
                <a:close/>
              </a:path>
            </a:pathLst>
          </a:custGeom>
          <a:solidFill>
            <a:srgbClr val="2129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"/>
            <a:ext cx="5819775" cy="1702435"/>
          </a:xfrm>
          <a:custGeom>
            <a:avLst/>
            <a:gdLst/>
            <a:ahLst/>
            <a:cxnLst/>
            <a:rect l="l" t="t" r="r" b="b"/>
            <a:pathLst>
              <a:path w="5819775" h="1702435">
                <a:moveTo>
                  <a:pt x="0" y="1701828"/>
                </a:moveTo>
                <a:lnTo>
                  <a:pt x="5819775" y="1701828"/>
                </a:lnTo>
                <a:lnTo>
                  <a:pt x="5819775" y="0"/>
                </a:lnTo>
                <a:lnTo>
                  <a:pt x="0" y="0"/>
                </a:lnTo>
                <a:lnTo>
                  <a:pt x="0" y="1701828"/>
                </a:lnTo>
                <a:close/>
              </a:path>
            </a:pathLst>
          </a:custGeom>
          <a:solidFill>
            <a:srgbClr val="2129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52695" y="4371766"/>
            <a:ext cx="1095375" cy="6985"/>
          </a:xfrm>
          <a:custGeom>
            <a:avLst/>
            <a:gdLst/>
            <a:ahLst/>
            <a:cxnLst/>
            <a:rect l="l" t="t" r="r" b="b"/>
            <a:pathLst>
              <a:path w="1095375" h="6985">
                <a:moveTo>
                  <a:pt x="0" y="0"/>
                </a:moveTo>
                <a:lnTo>
                  <a:pt x="1095297" y="6508"/>
                </a:lnTo>
              </a:path>
            </a:pathLst>
          </a:custGeom>
          <a:ln w="47624">
            <a:solidFill>
              <a:srgbClr val="0099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3411078" y="1028702"/>
            <a:ext cx="3848100" cy="1343025"/>
          </a:xfrm>
          <a:custGeom>
            <a:avLst/>
            <a:gdLst/>
            <a:ahLst/>
            <a:cxnLst/>
            <a:rect l="l" t="t" r="r" b="b"/>
            <a:pathLst>
              <a:path w="3848100" h="1343025">
                <a:moveTo>
                  <a:pt x="3760539" y="1343027"/>
                </a:moveTo>
                <a:lnTo>
                  <a:pt x="87539" y="1343027"/>
                </a:lnTo>
                <a:lnTo>
                  <a:pt x="53512" y="1336148"/>
                </a:lnTo>
                <a:lnTo>
                  <a:pt x="25681" y="1317405"/>
                </a:lnTo>
                <a:lnTo>
                  <a:pt x="6894" y="1289639"/>
                </a:lnTo>
                <a:lnTo>
                  <a:pt x="0" y="1255690"/>
                </a:lnTo>
                <a:lnTo>
                  <a:pt x="0" y="87336"/>
                </a:lnTo>
                <a:lnTo>
                  <a:pt x="6894" y="53388"/>
                </a:lnTo>
                <a:lnTo>
                  <a:pt x="25681" y="25621"/>
                </a:lnTo>
                <a:lnTo>
                  <a:pt x="53512" y="6878"/>
                </a:lnTo>
                <a:lnTo>
                  <a:pt x="87539" y="0"/>
                </a:lnTo>
                <a:lnTo>
                  <a:pt x="3760539" y="0"/>
                </a:lnTo>
                <a:lnTo>
                  <a:pt x="3794567" y="6878"/>
                </a:lnTo>
                <a:lnTo>
                  <a:pt x="3822397" y="25621"/>
                </a:lnTo>
                <a:lnTo>
                  <a:pt x="3841184" y="53388"/>
                </a:lnTo>
                <a:lnTo>
                  <a:pt x="3848079" y="87336"/>
                </a:lnTo>
                <a:lnTo>
                  <a:pt x="3848079" y="1255690"/>
                </a:lnTo>
                <a:lnTo>
                  <a:pt x="3841184" y="1289639"/>
                </a:lnTo>
                <a:lnTo>
                  <a:pt x="3822397" y="1317405"/>
                </a:lnTo>
                <a:lnTo>
                  <a:pt x="3794567" y="1336148"/>
                </a:lnTo>
                <a:lnTo>
                  <a:pt x="3760539" y="1343027"/>
                </a:lnTo>
                <a:close/>
              </a:path>
            </a:pathLst>
          </a:custGeom>
          <a:solidFill>
            <a:srgbClr val="009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3855" y="1725644"/>
            <a:ext cx="13649960" cy="20320"/>
          </a:xfrm>
          <a:custGeom>
            <a:avLst/>
            <a:gdLst/>
            <a:ahLst/>
            <a:cxnLst/>
            <a:rect l="l" t="t" r="r" b="b"/>
            <a:pathLst>
              <a:path w="13649960" h="20319">
                <a:moveTo>
                  <a:pt x="0" y="20102"/>
                </a:moveTo>
                <a:lnTo>
                  <a:pt x="13649341" y="0"/>
                </a:lnTo>
              </a:path>
            </a:pathLst>
          </a:custGeom>
          <a:ln w="47625">
            <a:solidFill>
              <a:srgbClr val="0099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55527" y="3926428"/>
            <a:ext cx="10976945" cy="1116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1293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73968" y="4938421"/>
            <a:ext cx="14340063" cy="4188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velsarker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techdigital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usinessinsightbd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8288000" cy="10287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335189" y="0"/>
              <a:ext cx="2952750" cy="10287000"/>
            </a:xfrm>
            <a:custGeom>
              <a:avLst/>
              <a:gdLst/>
              <a:ahLst/>
              <a:cxnLst/>
              <a:rect l="l" t="t" r="r" b="b"/>
              <a:pathLst>
                <a:path w="2952750" h="10287000">
                  <a:moveTo>
                    <a:pt x="2952750" y="10287000"/>
                  </a:moveTo>
                  <a:lnTo>
                    <a:pt x="0" y="10287000"/>
                  </a:lnTo>
                  <a:lnTo>
                    <a:pt x="0" y="0"/>
                  </a:lnTo>
                  <a:lnTo>
                    <a:pt x="2952750" y="0"/>
                  </a:lnTo>
                  <a:lnTo>
                    <a:pt x="2952750" y="10287000"/>
                  </a:lnTo>
                  <a:close/>
                </a:path>
              </a:pathLst>
            </a:custGeom>
            <a:solidFill>
              <a:srgbClr val="21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082777"/>
              <a:ext cx="1028700" cy="1200150"/>
            </a:xfrm>
            <a:custGeom>
              <a:avLst/>
              <a:gdLst/>
              <a:ahLst/>
              <a:cxnLst/>
              <a:rect l="l" t="t" r="r" b="b"/>
              <a:pathLst>
                <a:path w="1028700" h="1200150">
                  <a:moveTo>
                    <a:pt x="672487" y="453592"/>
                  </a:moveTo>
                  <a:lnTo>
                    <a:pt x="656823" y="450405"/>
                  </a:lnTo>
                  <a:lnTo>
                    <a:pt x="643996" y="441728"/>
                  </a:lnTo>
                  <a:lnTo>
                    <a:pt x="635329" y="428884"/>
                  </a:lnTo>
                  <a:lnTo>
                    <a:pt x="632146" y="413201"/>
                  </a:lnTo>
                  <a:lnTo>
                    <a:pt x="635272" y="397518"/>
                  </a:lnTo>
                  <a:lnTo>
                    <a:pt x="643845" y="384675"/>
                  </a:lnTo>
                  <a:lnTo>
                    <a:pt x="656653" y="375997"/>
                  </a:lnTo>
                  <a:lnTo>
                    <a:pt x="672487" y="372810"/>
                  </a:lnTo>
                  <a:lnTo>
                    <a:pt x="688151" y="375997"/>
                  </a:lnTo>
                  <a:lnTo>
                    <a:pt x="700978" y="384675"/>
                  </a:lnTo>
                  <a:lnTo>
                    <a:pt x="709645" y="397518"/>
                  </a:lnTo>
                  <a:lnTo>
                    <a:pt x="712828" y="413201"/>
                  </a:lnTo>
                  <a:lnTo>
                    <a:pt x="709645" y="428884"/>
                  </a:lnTo>
                  <a:lnTo>
                    <a:pt x="700978" y="441728"/>
                  </a:lnTo>
                  <a:lnTo>
                    <a:pt x="688151" y="450405"/>
                  </a:lnTo>
                  <a:lnTo>
                    <a:pt x="672487" y="453592"/>
                  </a:lnTo>
                  <a:close/>
                </a:path>
                <a:path w="1028700" h="1200150">
                  <a:moveTo>
                    <a:pt x="356212" y="453592"/>
                  </a:moveTo>
                  <a:lnTo>
                    <a:pt x="340549" y="450405"/>
                  </a:lnTo>
                  <a:lnTo>
                    <a:pt x="327721" y="441728"/>
                  </a:lnTo>
                  <a:lnTo>
                    <a:pt x="319054" y="428884"/>
                  </a:lnTo>
                  <a:lnTo>
                    <a:pt x="315871" y="413201"/>
                  </a:lnTo>
                  <a:lnTo>
                    <a:pt x="319054" y="397518"/>
                  </a:lnTo>
                  <a:lnTo>
                    <a:pt x="327721" y="384675"/>
                  </a:lnTo>
                  <a:lnTo>
                    <a:pt x="340549" y="375997"/>
                  </a:lnTo>
                  <a:lnTo>
                    <a:pt x="356212" y="372810"/>
                  </a:lnTo>
                  <a:lnTo>
                    <a:pt x="371876" y="375997"/>
                  </a:lnTo>
                  <a:lnTo>
                    <a:pt x="384703" y="384675"/>
                  </a:lnTo>
                  <a:lnTo>
                    <a:pt x="393370" y="397518"/>
                  </a:lnTo>
                  <a:lnTo>
                    <a:pt x="396553" y="413201"/>
                  </a:lnTo>
                  <a:lnTo>
                    <a:pt x="393370" y="428884"/>
                  </a:lnTo>
                  <a:lnTo>
                    <a:pt x="384703" y="441728"/>
                  </a:lnTo>
                  <a:lnTo>
                    <a:pt x="371876" y="450405"/>
                  </a:lnTo>
                  <a:lnTo>
                    <a:pt x="356212" y="453592"/>
                  </a:lnTo>
                  <a:close/>
                </a:path>
                <a:path w="1028700" h="1200150">
                  <a:moveTo>
                    <a:pt x="40341" y="453592"/>
                  </a:moveTo>
                  <a:lnTo>
                    <a:pt x="24677" y="450405"/>
                  </a:lnTo>
                  <a:lnTo>
                    <a:pt x="11850" y="441728"/>
                  </a:lnTo>
                  <a:lnTo>
                    <a:pt x="3183" y="428884"/>
                  </a:lnTo>
                  <a:lnTo>
                    <a:pt x="0" y="413201"/>
                  </a:lnTo>
                  <a:lnTo>
                    <a:pt x="3183" y="397518"/>
                  </a:lnTo>
                  <a:lnTo>
                    <a:pt x="11850" y="384675"/>
                  </a:lnTo>
                  <a:lnTo>
                    <a:pt x="24677" y="375997"/>
                  </a:lnTo>
                  <a:lnTo>
                    <a:pt x="40341" y="372810"/>
                  </a:lnTo>
                  <a:lnTo>
                    <a:pt x="56004" y="375997"/>
                  </a:lnTo>
                  <a:lnTo>
                    <a:pt x="68832" y="384675"/>
                  </a:lnTo>
                  <a:lnTo>
                    <a:pt x="77499" y="397518"/>
                  </a:lnTo>
                  <a:lnTo>
                    <a:pt x="80682" y="413201"/>
                  </a:lnTo>
                  <a:lnTo>
                    <a:pt x="77499" y="428884"/>
                  </a:lnTo>
                  <a:lnTo>
                    <a:pt x="68832" y="441728"/>
                  </a:lnTo>
                  <a:lnTo>
                    <a:pt x="56004" y="450405"/>
                  </a:lnTo>
                  <a:lnTo>
                    <a:pt x="40341" y="453592"/>
                  </a:lnTo>
                  <a:close/>
                </a:path>
                <a:path w="1028700" h="1200150">
                  <a:moveTo>
                    <a:pt x="988359" y="453592"/>
                  </a:moveTo>
                  <a:lnTo>
                    <a:pt x="972695" y="450405"/>
                  </a:lnTo>
                  <a:lnTo>
                    <a:pt x="959868" y="441728"/>
                  </a:lnTo>
                  <a:lnTo>
                    <a:pt x="951201" y="428884"/>
                  </a:lnTo>
                  <a:lnTo>
                    <a:pt x="948018" y="413201"/>
                  </a:lnTo>
                  <a:lnTo>
                    <a:pt x="951201" y="397518"/>
                  </a:lnTo>
                  <a:lnTo>
                    <a:pt x="959868" y="384675"/>
                  </a:lnTo>
                  <a:lnTo>
                    <a:pt x="972695" y="375997"/>
                  </a:lnTo>
                  <a:lnTo>
                    <a:pt x="988359" y="372810"/>
                  </a:lnTo>
                  <a:lnTo>
                    <a:pt x="1004022" y="375997"/>
                  </a:lnTo>
                  <a:lnTo>
                    <a:pt x="1016850" y="384675"/>
                  </a:lnTo>
                  <a:lnTo>
                    <a:pt x="1025517" y="397518"/>
                  </a:lnTo>
                  <a:lnTo>
                    <a:pt x="1028700" y="413201"/>
                  </a:lnTo>
                  <a:lnTo>
                    <a:pt x="1025517" y="428884"/>
                  </a:lnTo>
                  <a:lnTo>
                    <a:pt x="1016850" y="441728"/>
                  </a:lnTo>
                  <a:lnTo>
                    <a:pt x="1004022" y="450405"/>
                  </a:lnTo>
                  <a:lnTo>
                    <a:pt x="988359" y="453592"/>
                  </a:lnTo>
                  <a:close/>
                </a:path>
                <a:path w="1028700" h="1200150">
                  <a:moveTo>
                    <a:pt x="672487" y="826807"/>
                  </a:moveTo>
                  <a:lnTo>
                    <a:pt x="656823" y="823620"/>
                  </a:lnTo>
                  <a:lnTo>
                    <a:pt x="643996" y="814942"/>
                  </a:lnTo>
                  <a:lnTo>
                    <a:pt x="635329" y="802099"/>
                  </a:lnTo>
                  <a:lnTo>
                    <a:pt x="632146" y="786416"/>
                  </a:lnTo>
                  <a:lnTo>
                    <a:pt x="635272" y="770733"/>
                  </a:lnTo>
                  <a:lnTo>
                    <a:pt x="643845" y="757890"/>
                  </a:lnTo>
                  <a:lnTo>
                    <a:pt x="656653" y="749212"/>
                  </a:lnTo>
                  <a:lnTo>
                    <a:pt x="672487" y="746025"/>
                  </a:lnTo>
                  <a:lnTo>
                    <a:pt x="688151" y="749212"/>
                  </a:lnTo>
                  <a:lnTo>
                    <a:pt x="700978" y="757890"/>
                  </a:lnTo>
                  <a:lnTo>
                    <a:pt x="709645" y="770733"/>
                  </a:lnTo>
                  <a:lnTo>
                    <a:pt x="712828" y="786416"/>
                  </a:lnTo>
                  <a:lnTo>
                    <a:pt x="709645" y="802099"/>
                  </a:lnTo>
                  <a:lnTo>
                    <a:pt x="700978" y="814942"/>
                  </a:lnTo>
                  <a:lnTo>
                    <a:pt x="688151" y="823620"/>
                  </a:lnTo>
                  <a:lnTo>
                    <a:pt x="672487" y="826807"/>
                  </a:lnTo>
                  <a:close/>
                </a:path>
                <a:path w="1028700" h="1200150">
                  <a:moveTo>
                    <a:pt x="356212" y="826807"/>
                  </a:moveTo>
                  <a:lnTo>
                    <a:pt x="340549" y="823620"/>
                  </a:lnTo>
                  <a:lnTo>
                    <a:pt x="327721" y="814942"/>
                  </a:lnTo>
                  <a:lnTo>
                    <a:pt x="319054" y="802099"/>
                  </a:lnTo>
                  <a:lnTo>
                    <a:pt x="315871" y="786416"/>
                  </a:lnTo>
                  <a:lnTo>
                    <a:pt x="319054" y="770733"/>
                  </a:lnTo>
                  <a:lnTo>
                    <a:pt x="327721" y="757890"/>
                  </a:lnTo>
                  <a:lnTo>
                    <a:pt x="340549" y="749212"/>
                  </a:lnTo>
                  <a:lnTo>
                    <a:pt x="356212" y="746025"/>
                  </a:lnTo>
                  <a:lnTo>
                    <a:pt x="371876" y="749212"/>
                  </a:lnTo>
                  <a:lnTo>
                    <a:pt x="384703" y="757890"/>
                  </a:lnTo>
                  <a:lnTo>
                    <a:pt x="393370" y="770733"/>
                  </a:lnTo>
                  <a:lnTo>
                    <a:pt x="396553" y="786416"/>
                  </a:lnTo>
                  <a:lnTo>
                    <a:pt x="393370" y="802099"/>
                  </a:lnTo>
                  <a:lnTo>
                    <a:pt x="384703" y="814942"/>
                  </a:lnTo>
                  <a:lnTo>
                    <a:pt x="371876" y="823620"/>
                  </a:lnTo>
                  <a:lnTo>
                    <a:pt x="356212" y="826807"/>
                  </a:lnTo>
                  <a:close/>
                </a:path>
                <a:path w="1028700" h="1200150">
                  <a:moveTo>
                    <a:pt x="40341" y="826807"/>
                  </a:moveTo>
                  <a:lnTo>
                    <a:pt x="24677" y="823620"/>
                  </a:lnTo>
                  <a:lnTo>
                    <a:pt x="11850" y="814942"/>
                  </a:lnTo>
                  <a:lnTo>
                    <a:pt x="3183" y="802099"/>
                  </a:lnTo>
                  <a:lnTo>
                    <a:pt x="0" y="786416"/>
                  </a:lnTo>
                  <a:lnTo>
                    <a:pt x="3183" y="770733"/>
                  </a:lnTo>
                  <a:lnTo>
                    <a:pt x="11850" y="757890"/>
                  </a:lnTo>
                  <a:lnTo>
                    <a:pt x="24677" y="749212"/>
                  </a:lnTo>
                  <a:lnTo>
                    <a:pt x="40341" y="746025"/>
                  </a:lnTo>
                  <a:lnTo>
                    <a:pt x="56004" y="749212"/>
                  </a:lnTo>
                  <a:lnTo>
                    <a:pt x="68832" y="757890"/>
                  </a:lnTo>
                  <a:lnTo>
                    <a:pt x="77499" y="770733"/>
                  </a:lnTo>
                  <a:lnTo>
                    <a:pt x="80682" y="786416"/>
                  </a:lnTo>
                  <a:lnTo>
                    <a:pt x="77499" y="802099"/>
                  </a:lnTo>
                  <a:lnTo>
                    <a:pt x="68832" y="814942"/>
                  </a:lnTo>
                  <a:lnTo>
                    <a:pt x="56004" y="823620"/>
                  </a:lnTo>
                  <a:lnTo>
                    <a:pt x="40341" y="826807"/>
                  </a:lnTo>
                  <a:close/>
                </a:path>
                <a:path w="1028700" h="1200150">
                  <a:moveTo>
                    <a:pt x="988359" y="826807"/>
                  </a:moveTo>
                  <a:lnTo>
                    <a:pt x="972695" y="823620"/>
                  </a:lnTo>
                  <a:lnTo>
                    <a:pt x="959868" y="814942"/>
                  </a:lnTo>
                  <a:lnTo>
                    <a:pt x="951201" y="802099"/>
                  </a:lnTo>
                  <a:lnTo>
                    <a:pt x="948018" y="786416"/>
                  </a:lnTo>
                  <a:lnTo>
                    <a:pt x="951201" y="770733"/>
                  </a:lnTo>
                  <a:lnTo>
                    <a:pt x="959868" y="757890"/>
                  </a:lnTo>
                  <a:lnTo>
                    <a:pt x="972695" y="749212"/>
                  </a:lnTo>
                  <a:lnTo>
                    <a:pt x="988359" y="746025"/>
                  </a:lnTo>
                  <a:lnTo>
                    <a:pt x="1004022" y="749212"/>
                  </a:lnTo>
                  <a:lnTo>
                    <a:pt x="1016850" y="757890"/>
                  </a:lnTo>
                  <a:lnTo>
                    <a:pt x="1025517" y="770733"/>
                  </a:lnTo>
                  <a:lnTo>
                    <a:pt x="1028700" y="786416"/>
                  </a:lnTo>
                  <a:lnTo>
                    <a:pt x="1025517" y="802099"/>
                  </a:lnTo>
                  <a:lnTo>
                    <a:pt x="1016850" y="814942"/>
                  </a:lnTo>
                  <a:lnTo>
                    <a:pt x="1004022" y="823620"/>
                  </a:lnTo>
                  <a:lnTo>
                    <a:pt x="988359" y="826807"/>
                  </a:lnTo>
                  <a:close/>
                </a:path>
                <a:path w="1028700" h="1200150">
                  <a:moveTo>
                    <a:pt x="672487" y="80782"/>
                  </a:moveTo>
                  <a:lnTo>
                    <a:pt x="656823" y="77595"/>
                  </a:lnTo>
                  <a:lnTo>
                    <a:pt x="643996" y="68917"/>
                  </a:lnTo>
                  <a:lnTo>
                    <a:pt x="635329" y="56074"/>
                  </a:lnTo>
                  <a:lnTo>
                    <a:pt x="632146" y="40391"/>
                  </a:lnTo>
                  <a:lnTo>
                    <a:pt x="635272" y="24708"/>
                  </a:lnTo>
                  <a:lnTo>
                    <a:pt x="643845" y="11864"/>
                  </a:lnTo>
                  <a:lnTo>
                    <a:pt x="656653" y="3187"/>
                  </a:lnTo>
                  <a:lnTo>
                    <a:pt x="672487" y="0"/>
                  </a:lnTo>
                  <a:lnTo>
                    <a:pt x="688151" y="3187"/>
                  </a:lnTo>
                  <a:lnTo>
                    <a:pt x="700978" y="11864"/>
                  </a:lnTo>
                  <a:lnTo>
                    <a:pt x="709645" y="24708"/>
                  </a:lnTo>
                  <a:lnTo>
                    <a:pt x="712828" y="40391"/>
                  </a:lnTo>
                  <a:lnTo>
                    <a:pt x="709645" y="56074"/>
                  </a:lnTo>
                  <a:lnTo>
                    <a:pt x="700978" y="68917"/>
                  </a:lnTo>
                  <a:lnTo>
                    <a:pt x="688151" y="77595"/>
                  </a:lnTo>
                  <a:lnTo>
                    <a:pt x="672487" y="80782"/>
                  </a:lnTo>
                  <a:close/>
                </a:path>
                <a:path w="1028700" h="1200150">
                  <a:moveTo>
                    <a:pt x="356212" y="80782"/>
                  </a:moveTo>
                  <a:lnTo>
                    <a:pt x="340549" y="77595"/>
                  </a:lnTo>
                  <a:lnTo>
                    <a:pt x="327721" y="68917"/>
                  </a:lnTo>
                  <a:lnTo>
                    <a:pt x="319054" y="56074"/>
                  </a:lnTo>
                  <a:lnTo>
                    <a:pt x="315871" y="40391"/>
                  </a:lnTo>
                  <a:lnTo>
                    <a:pt x="319054" y="24708"/>
                  </a:lnTo>
                  <a:lnTo>
                    <a:pt x="327721" y="11864"/>
                  </a:lnTo>
                  <a:lnTo>
                    <a:pt x="340549" y="3187"/>
                  </a:lnTo>
                  <a:lnTo>
                    <a:pt x="356212" y="0"/>
                  </a:lnTo>
                  <a:lnTo>
                    <a:pt x="371876" y="3187"/>
                  </a:lnTo>
                  <a:lnTo>
                    <a:pt x="384703" y="11864"/>
                  </a:lnTo>
                  <a:lnTo>
                    <a:pt x="393370" y="24708"/>
                  </a:lnTo>
                  <a:lnTo>
                    <a:pt x="396553" y="40391"/>
                  </a:lnTo>
                  <a:lnTo>
                    <a:pt x="393370" y="56074"/>
                  </a:lnTo>
                  <a:lnTo>
                    <a:pt x="384703" y="68917"/>
                  </a:lnTo>
                  <a:lnTo>
                    <a:pt x="371876" y="77595"/>
                  </a:lnTo>
                  <a:lnTo>
                    <a:pt x="356212" y="80782"/>
                  </a:lnTo>
                  <a:close/>
                </a:path>
                <a:path w="1028700" h="1200150">
                  <a:moveTo>
                    <a:pt x="40341" y="80782"/>
                  </a:moveTo>
                  <a:lnTo>
                    <a:pt x="24677" y="77595"/>
                  </a:lnTo>
                  <a:lnTo>
                    <a:pt x="11850" y="68917"/>
                  </a:lnTo>
                  <a:lnTo>
                    <a:pt x="3183" y="56074"/>
                  </a:lnTo>
                  <a:lnTo>
                    <a:pt x="0" y="40391"/>
                  </a:lnTo>
                  <a:lnTo>
                    <a:pt x="3183" y="24708"/>
                  </a:lnTo>
                  <a:lnTo>
                    <a:pt x="11850" y="11864"/>
                  </a:lnTo>
                  <a:lnTo>
                    <a:pt x="24677" y="3187"/>
                  </a:lnTo>
                  <a:lnTo>
                    <a:pt x="40341" y="0"/>
                  </a:lnTo>
                  <a:lnTo>
                    <a:pt x="56004" y="3187"/>
                  </a:lnTo>
                  <a:lnTo>
                    <a:pt x="68832" y="11864"/>
                  </a:lnTo>
                  <a:lnTo>
                    <a:pt x="77499" y="24708"/>
                  </a:lnTo>
                  <a:lnTo>
                    <a:pt x="80682" y="40391"/>
                  </a:lnTo>
                  <a:lnTo>
                    <a:pt x="77499" y="56074"/>
                  </a:lnTo>
                  <a:lnTo>
                    <a:pt x="68832" y="68917"/>
                  </a:lnTo>
                  <a:lnTo>
                    <a:pt x="56004" y="77595"/>
                  </a:lnTo>
                  <a:lnTo>
                    <a:pt x="40341" y="80782"/>
                  </a:lnTo>
                  <a:close/>
                </a:path>
                <a:path w="1028700" h="1200150">
                  <a:moveTo>
                    <a:pt x="988359" y="80782"/>
                  </a:moveTo>
                  <a:lnTo>
                    <a:pt x="972695" y="77595"/>
                  </a:lnTo>
                  <a:lnTo>
                    <a:pt x="959868" y="68917"/>
                  </a:lnTo>
                  <a:lnTo>
                    <a:pt x="951201" y="56074"/>
                  </a:lnTo>
                  <a:lnTo>
                    <a:pt x="948018" y="40391"/>
                  </a:lnTo>
                  <a:lnTo>
                    <a:pt x="951201" y="24708"/>
                  </a:lnTo>
                  <a:lnTo>
                    <a:pt x="959868" y="11864"/>
                  </a:lnTo>
                  <a:lnTo>
                    <a:pt x="972695" y="3187"/>
                  </a:lnTo>
                  <a:lnTo>
                    <a:pt x="988359" y="0"/>
                  </a:lnTo>
                  <a:lnTo>
                    <a:pt x="1004022" y="3187"/>
                  </a:lnTo>
                  <a:lnTo>
                    <a:pt x="1016850" y="11864"/>
                  </a:lnTo>
                  <a:lnTo>
                    <a:pt x="1025517" y="24708"/>
                  </a:lnTo>
                  <a:lnTo>
                    <a:pt x="1028700" y="40391"/>
                  </a:lnTo>
                  <a:lnTo>
                    <a:pt x="1025517" y="56074"/>
                  </a:lnTo>
                  <a:lnTo>
                    <a:pt x="1016850" y="68917"/>
                  </a:lnTo>
                  <a:lnTo>
                    <a:pt x="1004022" y="77595"/>
                  </a:lnTo>
                  <a:lnTo>
                    <a:pt x="988359" y="80782"/>
                  </a:lnTo>
                  <a:close/>
                </a:path>
                <a:path w="1028700" h="1200150">
                  <a:moveTo>
                    <a:pt x="672487" y="1199618"/>
                  </a:moveTo>
                  <a:lnTo>
                    <a:pt x="656823" y="1196430"/>
                  </a:lnTo>
                  <a:lnTo>
                    <a:pt x="643996" y="1187753"/>
                  </a:lnTo>
                  <a:lnTo>
                    <a:pt x="635329" y="1174910"/>
                  </a:lnTo>
                  <a:lnTo>
                    <a:pt x="632146" y="1159226"/>
                  </a:lnTo>
                  <a:lnTo>
                    <a:pt x="635272" y="1143543"/>
                  </a:lnTo>
                  <a:lnTo>
                    <a:pt x="643845" y="1130700"/>
                  </a:lnTo>
                  <a:lnTo>
                    <a:pt x="656653" y="1122022"/>
                  </a:lnTo>
                  <a:lnTo>
                    <a:pt x="672487" y="1118835"/>
                  </a:lnTo>
                  <a:lnTo>
                    <a:pt x="688151" y="1122022"/>
                  </a:lnTo>
                  <a:lnTo>
                    <a:pt x="700978" y="1130700"/>
                  </a:lnTo>
                  <a:lnTo>
                    <a:pt x="709645" y="1143543"/>
                  </a:lnTo>
                  <a:lnTo>
                    <a:pt x="712828" y="1159226"/>
                  </a:lnTo>
                  <a:lnTo>
                    <a:pt x="709645" y="1174910"/>
                  </a:lnTo>
                  <a:lnTo>
                    <a:pt x="700978" y="1187753"/>
                  </a:lnTo>
                  <a:lnTo>
                    <a:pt x="688151" y="1196430"/>
                  </a:lnTo>
                  <a:lnTo>
                    <a:pt x="672487" y="1199618"/>
                  </a:lnTo>
                  <a:close/>
                </a:path>
                <a:path w="1028700" h="1200150">
                  <a:moveTo>
                    <a:pt x="356212" y="1199618"/>
                  </a:moveTo>
                  <a:lnTo>
                    <a:pt x="340549" y="1196430"/>
                  </a:lnTo>
                  <a:lnTo>
                    <a:pt x="327721" y="1187753"/>
                  </a:lnTo>
                  <a:lnTo>
                    <a:pt x="319054" y="1174910"/>
                  </a:lnTo>
                  <a:lnTo>
                    <a:pt x="315871" y="1159226"/>
                  </a:lnTo>
                  <a:lnTo>
                    <a:pt x="319054" y="1143543"/>
                  </a:lnTo>
                  <a:lnTo>
                    <a:pt x="327721" y="1130700"/>
                  </a:lnTo>
                  <a:lnTo>
                    <a:pt x="340549" y="1122022"/>
                  </a:lnTo>
                  <a:lnTo>
                    <a:pt x="356212" y="1118835"/>
                  </a:lnTo>
                  <a:lnTo>
                    <a:pt x="371876" y="1122022"/>
                  </a:lnTo>
                  <a:lnTo>
                    <a:pt x="384703" y="1130700"/>
                  </a:lnTo>
                  <a:lnTo>
                    <a:pt x="393370" y="1143543"/>
                  </a:lnTo>
                  <a:lnTo>
                    <a:pt x="396553" y="1159226"/>
                  </a:lnTo>
                  <a:lnTo>
                    <a:pt x="393370" y="1174910"/>
                  </a:lnTo>
                  <a:lnTo>
                    <a:pt x="384703" y="1187753"/>
                  </a:lnTo>
                  <a:lnTo>
                    <a:pt x="371876" y="1196430"/>
                  </a:lnTo>
                  <a:lnTo>
                    <a:pt x="356212" y="1199618"/>
                  </a:lnTo>
                  <a:close/>
                </a:path>
                <a:path w="1028700" h="1200150">
                  <a:moveTo>
                    <a:pt x="40341" y="1199618"/>
                  </a:moveTo>
                  <a:lnTo>
                    <a:pt x="24677" y="1196430"/>
                  </a:lnTo>
                  <a:lnTo>
                    <a:pt x="11850" y="1187753"/>
                  </a:lnTo>
                  <a:lnTo>
                    <a:pt x="3183" y="1174910"/>
                  </a:lnTo>
                  <a:lnTo>
                    <a:pt x="0" y="1159226"/>
                  </a:lnTo>
                  <a:lnTo>
                    <a:pt x="3183" y="1143543"/>
                  </a:lnTo>
                  <a:lnTo>
                    <a:pt x="11850" y="1130700"/>
                  </a:lnTo>
                  <a:lnTo>
                    <a:pt x="24677" y="1122022"/>
                  </a:lnTo>
                  <a:lnTo>
                    <a:pt x="40341" y="1118835"/>
                  </a:lnTo>
                  <a:lnTo>
                    <a:pt x="56004" y="1122022"/>
                  </a:lnTo>
                  <a:lnTo>
                    <a:pt x="68832" y="1130700"/>
                  </a:lnTo>
                  <a:lnTo>
                    <a:pt x="77499" y="1143543"/>
                  </a:lnTo>
                  <a:lnTo>
                    <a:pt x="80682" y="1159226"/>
                  </a:lnTo>
                  <a:lnTo>
                    <a:pt x="77499" y="1174910"/>
                  </a:lnTo>
                  <a:lnTo>
                    <a:pt x="68832" y="1187753"/>
                  </a:lnTo>
                  <a:lnTo>
                    <a:pt x="56004" y="1196430"/>
                  </a:lnTo>
                  <a:lnTo>
                    <a:pt x="40341" y="1199618"/>
                  </a:lnTo>
                  <a:close/>
                </a:path>
                <a:path w="1028700" h="1200150">
                  <a:moveTo>
                    <a:pt x="988359" y="1199618"/>
                  </a:moveTo>
                  <a:lnTo>
                    <a:pt x="972695" y="1196430"/>
                  </a:lnTo>
                  <a:lnTo>
                    <a:pt x="959868" y="1187753"/>
                  </a:lnTo>
                  <a:lnTo>
                    <a:pt x="951201" y="1174910"/>
                  </a:lnTo>
                  <a:lnTo>
                    <a:pt x="948018" y="1159226"/>
                  </a:lnTo>
                  <a:lnTo>
                    <a:pt x="951201" y="1143543"/>
                  </a:lnTo>
                  <a:lnTo>
                    <a:pt x="959868" y="1130700"/>
                  </a:lnTo>
                  <a:lnTo>
                    <a:pt x="972695" y="1122022"/>
                  </a:lnTo>
                  <a:lnTo>
                    <a:pt x="988359" y="1118835"/>
                  </a:lnTo>
                  <a:lnTo>
                    <a:pt x="1004022" y="1122022"/>
                  </a:lnTo>
                  <a:lnTo>
                    <a:pt x="1016850" y="1130700"/>
                  </a:lnTo>
                  <a:lnTo>
                    <a:pt x="1025517" y="1143543"/>
                  </a:lnTo>
                  <a:lnTo>
                    <a:pt x="1028700" y="1159226"/>
                  </a:lnTo>
                  <a:lnTo>
                    <a:pt x="1025517" y="1174910"/>
                  </a:lnTo>
                  <a:lnTo>
                    <a:pt x="1016850" y="1187753"/>
                  </a:lnTo>
                  <a:lnTo>
                    <a:pt x="1004022" y="1196430"/>
                  </a:lnTo>
                  <a:lnTo>
                    <a:pt x="988359" y="1199618"/>
                  </a:lnTo>
                  <a:close/>
                </a:path>
              </a:pathLst>
            </a:custGeom>
            <a:solidFill>
              <a:srgbClr val="009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562638" y="2934909"/>
            <a:ext cx="725170" cy="46450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375"/>
              </a:lnSpc>
            </a:pPr>
            <a:r>
              <a:rPr sz="4500" u="heavy" dirty="0">
                <a:solidFill>
                  <a:srgbClr val="FFFFFF"/>
                </a:solidFill>
                <a:uFill>
                  <a:solidFill>
                    <a:srgbClr val="0099D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500" u="heavy" spc="-5" dirty="0">
                <a:solidFill>
                  <a:srgbClr val="FFFFFF"/>
                </a:solidFill>
                <a:uFill>
                  <a:solidFill>
                    <a:srgbClr val="0099D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500" b="1" u="heavy" spc="125" dirty="0">
                <a:solidFill>
                  <a:srgbClr val="FFFFFF"/>
                </a:solidFill>
                <a:uFill>
                  <a:solidFill>
                    <a:srgbClr val="0099DD"/>
                  </a:solidFill>
                </a:uFill>
                <a:latin typeface="Arial"/>
                <a:cs typeface="Arial"/>
              </a:rPr>
              <a:t>2</a:t>
            </a:r>
            <a:r>
              <a:rPr sz="4500" b="1" u="heavy" spc="-55" dirty="0">
                <a:solidFill>
                  <a:srgbClr val="FFFFFF"/>
                </a:solidFill>
                <a:uFill>
                  <a:solidFill>
                    <a:srgbClr val="0099DD"/>
                  </a:solidFill>
                </a:uFill>
                <a:latin typeface="Arial"/>
                <a:cs typeface="Arial"/>
              </a:rPr>
              <a:t> </a:t>
            </a:r>
            <a:r>
              <a:rPr sz="4500" b="1" u="heavy" spc="535" dirty="0">
                <a:solidFill>
                  <a:srgbClr val="FFFFFF"/>
                </a:solidFill>
                <a:uFill>
                  <a:solidFill>
                    <a:srgbClr val="0099DD"/>
                  </a:solidFill>
                </a:uFill>
                <a:latin typeface="Arial"/>
                <a:cs typeface="Arial"/>
              </a:rPr>
              <a:t>0</a:t>
            </a:r>
            <a:r>
              <a:rPr sz="4500" b="1" u="heavy" spc="-55" dirty="0">
                <a:solidFill>
                  <a:srgbClr val="FFFFFF"/>
                </a:solidFill>
                <a:uFill>
                  <a:solidFill>
                    <a:srgbClr val="0099DD"/>
                  </a:solidFill>
                </a:uFill>
                <a:latin typeface="Arial"/>
                <a:cs typeface="Arial"/>
              </a:rPr>
              <a:t> </a:t>
            </a:r>
            <a:r>
              <a:rPr sz="4500" b="1" u="heavy" spc="125" dirty="0">
                <a:solidFill>
                  <a:srgbClr val="FFFFFF"/>
                </a:solidFill>
                <a:uFill>
                  <a:solidFill>
                    <a:srgbClr val="0099DD"/>
                  </a:solidFill>
                </a:uFill>
                <a:latin typeface="Arial"/>
                <a:cs typeface="Arial"/>
              </a:rPr>
              <a:t>2</a:t>
            </a:r>
            <a:r>
              <a:rPr sz="4500" b="1" u="heavy" spc="-55" dirty="0">
                <a:solidFill>
                  <a:srgbClr val="FFFFFF"/>
                </a:solidFill>
                <a:uFill>
                  <a:solidFill>
                    <a:srgbClr val="0099DD"/>
                  </a:solidFill>
                </a:uFill>
                <a:latin typeface="Arial"/>
                <a:cs typeface="Arial"/>
              </a:rPr>
              <a:t> </a:t>
            </a:r>
            <a:r>
              <a:rPr sz="4500" b="1" u="heavy" spc="535" dirty="0">
                <a:solidFill>
                  <a:srgbClr val="FFFFFF"/>
                </a:solidFill>
                <a:uFill>
                  <a:solidFill>
                    <a:srgbClr val="0099DD"/>
                  </a:solidFill>
                </a:uFill>
                <a:latin typeface="Arial"/>
                <a:cs typeface="Arial"/>
              </a:rPr>
              <a:t>0</a:t>
            </a:r>
            <a:r>
              <a:rPr sz="4500" b="1" u="heavy" spc="-55" dirty="0">
                <a:solidFill>
                  <a:srgbClr val="FFFFFF"/>
                </a:solidFill>
                <a:uFill>
                  <a:solidFill>
                    <a:srgbClr val="0099DD"/>
                  </a:solidFill>
                </a:uFill>
                <a:latin typeface="Arial"/>
                <a:cs typeface="Arial"/>
              </a:rPr>
              <a:t> </a:t>
            </a:r>
            <a:r>
              <a:rPr sz="4500" b="1" u="heavy" spc="240" dirty="0">
                <a:solidFill>
                  <a:srgbClr val="FFFFFF"/>
                </a:solidFill>
                <a:uFill>
                  <a:solidFill>
                    <a:srgbClr val="0099DD"/>
                  </a:solidFill>
                </a:uFill>
                <a:latin typeface="Arial"/>
                <a:cs typeface="Arial"/>
              </a:rPr>
              <a:t>-</a:t>
            </a:r>
            <a:r>
              <a:rPr sz="4500" b="1" u="heavy" spc="-50" dirty="0">
                <a:solidFill>
                  <a:srgbClr val="FFFFFF"/>
                </a:solidFill>
                <a:uFill>
                  <a:solidFill>
                    <a:srgbClr val="0099DD"/>
                  </a:solidFill>
                </a:uFill>
                <a:latin typeface="Arial"/>
                <a:cs typeface="Arial"/>
              </a:rPr>
              <a:t> </a:t>
            </a:r>
            <a:r>
              <a:rPr sz="4500" b="1" u="heavy" spc="125" dirty="0">
                <a:solidFill>
                  <a:srgbClr val="FFFFFF"/>
                </a:solidFill>
                <a:uFill>
                  <a:solidFill>
                    <a:srgbClr val="0099DD"/>
                  </a:solidFill>
                </a:uFill>
                <a:latin typeface="Arial"/>
                <a:cs typeface="Arial"/>
              </a:rPr>
              <a:t>2</a:t>
            </a:r>
            <a:r>
              <a:rPr sz="4500" b="1" u="heavy" spc="-55" dirty="0">
                <a:solidFill>
                  <a:srgbClr val="FFFFFF"/>
                </a:solidFill>
                <a:uFill>
                  <a:solidFill>
                    <a:srgbClr val="0099DD"/>
                  </a:solidFill>
                </a:uFill>
                <a:latin typeface="Arial"/>
                <a:cs typeface="Arial"/>
              </a:rPr>
              <a:t> </a:t>
            </a:r>
            <a:r>
              <a:rPr sz="4500" b="1" u="heavy" spc="535" dirty="0">
                <a:solidFill>
                  <a:srgbClr val="FFFFFF"/>
                </a:solidFill>
                <a:uFill>
                  <a:solidFill>
                    <a:srgbClr val="0099DD"/>
                  </a:solidFill>
                </a:uFill>
                <a:latin typeface="Arial"/>
                <a:cs typeface="Arial"/>
              </a:rPr>
              <a:t>0</a:t>
            </a:r>
            <a:r>
              <a:rPr sz="4500" b="1" u="heavy" spc="-55" dirty="0">
                <a:solidFill>
                  <a:srgbClr val="FFFFFF"/>
                </a:solidFill>
                <a:uFill>
                  <a:solidFill>
                    <a:srgbClr val="0099DD"/>
                  </a:solidFill>
                </a:uFill>
                <a:latin typeface="Arial"/>
                <a:cs typeface="Arial"/>
              </a:rPr>
              <a:t> </a:t>
            </a:r>
            <a:r>
              <a:rPr sz="4500" b="1" u="heavy" spc="125" dirty="0">
                <a:solidFill>
                  <a:srgbClr val="FFFFFF"/>
                </a:solidFill>
                <a:uFill>
                  <a:solidFill>
                    <a:srgbClr val="0099DD"/>
                  </a:solidFill>
                </a:uFill>
                <a:latin typeface="Arial"/>
                <a:cs typeface="Arial"/>
              </a:rPr>
              <a:t>2</a:t>
            </a:r>
            <a:r>
              <a:rPr sz="4500" b="1" u="heavy" spc="-55" dirty="0">
                <a:solidFill>
                  <a:srgbClr val="FFFFFF"/>
                </a:solidFill>
                <a:uFill>
                  <a:solidFill>
                    <a:srgbClr val="0099DD"/>
                  </a:solidFill>
                </a:uFill>
                <a:latin typeface="Arial"/>
                <a:cs typeface="Arial"/>
              </a:rPr>
              <a:t> </a:t>
            </a:r>
            <a:r>
              <a:rPr sz="4500" b="1" u="heavy" spc="125" dirty="0">
                <a:solidFill>
                  <a:srgbClr val="FFFFFF"/>
                </a:solidFill>
                <a:uFill>
                  <a:solidFill>
                    <a:srgbClr val="0099DD"/>
                  </a:solidFill>
                </a:uFill>
                <a:latin typeface="Arial"/>
                <a:cs typeface="Arial"/>
              </a:rPr>
              <a:t>2</a:t>
            </a:r>
            <a:r>
              <a:rPr sz="4500" b="1" u="heavy" spc="-795" dirty="0">
                <a:solidFill>
                  <a:srgbClr val="FFFFFF"/>
                </a:solidFill>
                <a:uFill>
                  <a:solidFill>
                    <a:srgbClr val="0099DD"/>
                  </a:solidFill>
                </a:uFill>
                <a:latin typeface="Arial"/>
                <a:cs typeface="Arial"/>
              </a:rPr>
              <a:t> </a:t>
            </a:r>
            <a:endParaRPr sz="45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3991" y="2681232"/>
            <a:ext cx="9827895" cy="4196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0" spc="-330" dirty="0">
                <a:solidFill>
                  <a:srgbClr val="FFFFFF"/>
                </a:solidFill>
              </a:rPr>
              <a:t>JOURNEY</a:t>
            </a:r>
            <a:r>
              <a:rPr sz="7500" spc="-830" dirty="0">
                <a:solidFill>
                  <a:srgbClr val="FFFFFF"/>
                </a:solidFill>
              </a:rPr>
              <a:t> </a:t>
            </a:r>
            <a:r>
              <a:rPr sz="7500" spc="-350" dirty="0">
                <a:solidFill>
                  <a:srgbClr val="FFFFFF"/>
                </a:solidFill>
              </a:rPr>
              <a:t>OF</a:t>
            </a:r>
            <a:endParaRPr sz="7500"/>
          </a:p>
          <a:p>
            <a:pPr marL="12700" marR="5080">
              <a:lnSpc>
                <a:spcPts val="11380"/>
              </a:lnSpc>
              <a:spcBef>
                <a:spcPts val="1285"/>
              </a:spcBef>
            </a:pPr>
            <a:r>
              <a:rPr sz="10350" spc="-695" dirty="0">
                <a:solidFill>
                  <a:srgbClr val="0099DD"/>
                </a:solidFill>
              </a:rPr>
              <a:t>CREATING  </a:t>
            </a:r>
            <a:r>
              <a:rPr sz="10350" spc="-475" dirty="0">
                <a:solidFill>
                  <a:srgbClr val="0099DD"/>
                </a:solidFill>
              </a:rPr>
              <a:t>O</a:t>
            </a:r>
            <a:r>
              <a:rPr sz="10350" spc="-555" dirty="0">
                <a:solidFill>
                  <a:srgbClr val="0099DD"/>
                </a:solidFill>
              </a:rPr>
              <a:t>PP</a:t>
            </a:r>
            <a:r>
              <a:rPr sz="10350" spc="-475" dirty="0">
                <a:solidFill>
                  <a:srgbClr val="0099DD"/>
                </a:solidFill>
              </a:rPr>
              <a:t>O</a:t>
            </a:r>
            <a:r>
              <a:rPr sz="10350" spc="-610" dirty="0">
                <a:solidFill>
                  <a:srgbClr val="0099DD"/>
                </a:solidFill>
              </a:rPr>
              <a:t>R</a:t>
            </a:r>
            <a:r>
              <a:rPr sz="10350" spc="-740" dirty="0">
                <a:solidFill>
                  <a:srgbClr val="0099DD"/>
                </a:solidFill>
              </a:rPr>
              <a:t>T</a:t>
            </a:r>
            <a:r>
              <a:rPr sz="10350" spc="-565" dirty="0">
                <a:solidFill>
                  <a:srgbClr val="0099DD"/>
                </a:solidFill>
              </a:rPr>
              <a:t>U</a:t>
            </a:r>
            <a:r>
              <a:rPr sz="10350" spc="-635" dirty="0">
                <a:solidFill>
                  <a:srgbClr val="0099DD"/>
                </a:solidFill>
              </a:rPr>
              <a:t>N</a:t>
            </a:r>
            <a:r>
              <a:rPr sz="10350" spc="-2365" dirty="0">
                <a:solidFill>
                  <a:srgbClr val="0099DD"/>
                </a:solidFill>
              </a:rPr>
              <a:t>I</a:t>
            </a:r>
            <a:r>
              <a:rPr sz="10350" spc="-740" dirty="0">
                <a:solidFill>
                  <a:srgbClr val="0099DD"/>
                </a:solidFill>
              </a:rPr>
              <a:t>T</a:t>
            </a:r>
            <a:r>
              <a:rPr sz="10350" spc="-590" dirty="0">
                <a:solidFill>
                  <a:srgbClr val="0099DD"/>
                </a:solidFill>
              </a:rPr>
              <a:t>Y</a:t>
            </a:r>
            <a:endParaRPr sz="10350"/>
          </a:p>
        </p:txBody>
      </p:sp>
      <p:sp>
        <p:nvSpPr>
          <p:cNvPr id="8" name="object 8"/>
          <p:cNvSpPr txBox="1"/>
          <p:nvPr/>
        </p:nvSpPr>
        <p:spPr>
          <a:xfrm>
            <a:off x="4573991" y="6984289"/>
            <a:ext cx="537781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10" dirty="0">
                <a:solidFill>
                  <a:srgbClr val="FFFFFF"/>
                </a:solidFill>
                <a:latin typeface="Verdana"/>
                <a:cs typeface="Verdana"/>
                <a:hlinkClick r:id="rId3"/>
              </a:rPr>
              <a:t>www.pavelsarker.com</a:t>
            </a:r>
            <a:endParaRPr sz="3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11010" y="0"/>
            <a:ext cx="3777615" cy="10287000"/>
          </a:xfrm>
          <a:custGeom>
            <a:avLst/>
            <a:gdLst/>
            <a:ahLst/>
            <a:cxnLst/>
            <a:rect l="l" t="t" r="r" b="b"/>
            <a:pathLst>
              <a:path w="3777615" h="10287000">
                <a:moveTo>
                  <a:pt x="0" y="0"/>
                </a:moveTo>
                <a:lnTo>
                  <a:pt x="3776989" y="0"/>
                </a:lnTo>
                <a:lnTo>
                  <a:pt x="377698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2129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3021186"/>
            <a:ext cx="17773650" cy="7266305"/>
            <a:chOff x="0" y="3021186"/>
            <a:chExt cx="17773650" cy="7266305"/>
          </a:xfrm>
        </p:grpSpPr>
        <p:sp>
          <p:nvSpPr>
            <p:cNvPr id="4" name="object 4"/>
            <p:cNvSpPr/>
            <p:nvPr/>
          </p:nvSpPr>
          <p:spPr>
            <a:xfrm>
              <a:off x="0" y="6953250"/>
              <a:ext cx="3333750" cy="3333750"/>
            </a:xfrm>
            <a:custGeom>
              <a:avLst/>
              <a:gdLst/>
              <a:ahLst/>
              <a:cxnLst/>
              <a:rect l="l" t="t" r="r" b="b"/>
              <a:pathLst>
                <a:path w="3333750" h="3333750">
                  <a:moveTo>
                    <a:pt x="3333751" y="3333751"/>
                  </a:moveTo>
                  <a:lnTo>
                    <a:pt x="0" y="3333751"/>
                  </a:lnTo>
                  <a:lnTo>
                    <a:pt x="0" y="0"/>
                  </a:lnTo>
                  <a:lnTo>
                    <a:pt x="3333751" y="0"/>
                  </a:lnTo>
                  <a:lnTo>
                    <a:pt x="3333751" y="3333751"/>
                  </a:lnTo>
                  <a:close/>
                </a:path>
              </a:pathLst>
            </a:custGeom>
            <a:solidFill>
              <a:srgbClr val="21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8745" y="4593031"/>
              <a:ext cx="11229975" cy="5076825"/>
            </a:xfrm>
            <a:custGeom>
              <a:avLst/>
              <a:gdLst/>
              <a:ahLst/>
              <a:cxnLst/>
              <a:rect l="l" t="t" r="r" b="b"/>
              <a:pathLst>
                <a:path w="11229975" h="5076825">
                  <a:moveTo>
                    <a:pt x="10861895" y="5076812"/>
                  </a:moveTo>
                  <a:lnTo>
                    <a:pt x="367946" y="5076812"/>
                  </a:lnTo>
                  <a:lnTo>
                    <a:pt x="321883" y="5073935"/>
                  </a:lnTo>
                  <a:lnTo>
                    <a:pt x="277502" y="5065538"/>
                  </a:lnTo>
                  <a:lnTo>
                    <a:pt x="235151" y="5051970"/>
                  </a:lnTo>
                  <a:lnTo>
                    <a:pt x="195178" y="5033579"/>
                  </a:lnTo>
                  <a:lnTo>
                    <a:pt x="157934" y="5010715"/>
                  </a:lnTo>
                  <a:lnTo>
                    <a:pt x="123765" y="4983725"/>
                  </a:lnTo>
                  <a:lnTo>
                    <a:pt x="93021" y="4952960"/>
                  </a:lnTo>
                  <a:lnTo>
                    <a:pt x="66050" y="4918767"/>
                  </a:lnTo>
                  <a:lnTo>
                    <a:pt x="43202" y="4881496"/>
                  </a:lnTo>
                  <a:lnTo>
                    <a:pt x="24824" y="4841496"/>
                  </a:lnTo>
                  <a:lnTo>
                    <a:pt x="11265" y="4799116"/>
                  </a:lnTo>
                  <a:lnTo>
                    <a:pt x="2874" y="4754703"/>
                  </a:lnTo>
                  <a:lnTo>
                    <a:pt x="0" y="4708608"/>
                  </a:lnTo>
                  <a:lnTo>
                    <a:pt x="0" y="368203"/>
                  </a:lnTo>
                  <a:lnTo>
                    <a:pt x="2874" y="322108"/>
                  </a:lnTo>
                  <a:lnTo>
                    <a:pt x="11265" y="277696"/>
                  </a:lnTo>
                  <a:lnTo>
                    <a:pt x="24824" y="235315"/>
                  </a:lnTo>
                  <a:lnTo>
                    <a:pt x="43202" y="195315"/>
                  </a:lnTo>
                  <a:lnTo>
                    <a:pt x="66050" y="158044"/>
                  </a:lnTo>
                  <a:lnTo>
                    <a:pt x="93021" y="123851"/>
                  </a:lnTo>
                  <a:lnTo>
                    <a:pt x="123765" y="93086"/>
                  </a:lnTo>
                  <a:lnTo>
                    <a:pt x="157934" y="66096"/>
                  </a:lnTo>
                  <a:lnTo>
                    <a:pt x="195178" y="43232"/>
                  </a:lnTo>
                  <a:lnTo>
                    <a:pt x="235151" y="24841"/>
                  </a:lnTo>
                  <a:lnTo>
                    <a:pt x="277502" y="11273"/>
                  </a:lnTo>
                  <a:lnTo>
                    <a:pt x="321883" y="2876"/>
                  </a:lnTo>
                  <a:lnTo>
                    <a:pt x="367946" y="0"/>
                  </a:lnTo>
                  <a:lnTo>
                    <a:pt x="10861895" y="0"/>
                  </a:lnTo>
                  <a:lnTo>
                    <a:pt x="10907958" y="2876"/>
                  </a:lnTo>
                  <a:lnTo>
                    <a:pt x="10952339" y="11273"/>
                  </a:lnTo>
                  <a:lnTo>
                    <a:pt x="10994690" y="24841"/>
                  </a:lnTo>
                  <a:lnTo>
                    <a:pt x="11034662" y="43232"/>
                  </a:lnTo>
                  <a:lnTo>
                    <a:pt x="11071907" y="66096"/>
                  </a:lnTo>
                  <a:lnTo>
                    <a:pt x="11106076" y="93086"/>
                  </a:lnTo>
                  <a:lnTo>
                    <a:pt x="11136820" y="123851"/>
                  </a:lnTo>
                  <a:lnTo>
                    <a:pt x="11163790" y="158044"/>
                  </a:lnTo>
                  <a:lnTo>
                    <a:pt x="11186639" y="195315"/>
                  </a:lnTo>
                  <a:lnTo>
                    <a:pt x="11205017" y="235315"/>
                  </a:lnTo>
                  <a:lnTo>
                    <a:pt x="11218576" y="277696"/>
                  </a:lnTo>
                  <a:lnTo>
                    <a:pt x="11226967" y="322108"/>
                  </a:lnTo>
                  <a:lnTo>
                    <a:pt x="11229841" y="368203"/>
                  </a:lnTo>
                  <a:lnTo>
                    <a:pt x="11229841" y="4708608"/>
                  </a:lnTo>
                  <a:lnTo>
                    <a:pt x="11226967" y="4754703"/>
                  </a:lnTo>
                  <a:lnTo>
                    <a:pt x="11218576" y="4799116"/>
                  </a:lnTo>
                  <a:lnTo>
                    <a:pt x="11205017" y="4841496"/>
                  </a:lnTo>
                  <a:lnTo>
                    <a:pt x="11186639" y="4881496"/>
                  </a:lnTo>
                  <a:lnTo>
                    <a:pt x="11163790" y="4918767"/>
                  </a:lnTo>
                  <a:lnTo>
                    <a:pt x="11136820" y="4952960"/>
                  </a:lnTo>
                  <a:lnTo>
                    <a:pt x="11106076" y="4983725"/>
                  </a:lnTo>
                  <a:lnTo>
                    <a:pt x="11071907" y="5010715"/>
                  </a:lnTo>
                  <a:lnTo>
                    <a:pt x="11034662" y="5033579"/>
                  </a:lnTo>
                  <a:lnTo>
                    <a:pt x="10994690" y="5051970"/>
                  </a:lnTo>
                  <a:lnTo>
                    <a:pt x="10952339" y="5065538"/>
                  </a:lnTo>
                  <a:lnTo>
                    <a:pt x="10907958" y="5073935"/>
                  </a:lnTo>
                  <a:lnTo>
                    <a:pt x="10861895" y="5076812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62720" y="3021186"/>
              <a:ext cx="5496579" cy="726581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362638" y="8267669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926180" y="990598"/>
                  </a:moveTo>
                  <a:lnTo>
                    <a:pt x="64418" y="990598"/>
                  </a:lnTo>
                  <a:lnTo>
                    <a:pt x="39378" y="985525"/>
                  </a:lnTo>
                  <a:lnTo>
                    <a:pt x="18898" y="971700"/>
                  </a:lnTo>
                  <a:lnTo>
                    <a:pt x="5073" y="951220"/>
                  </a:lnTo>
                  <a:lnTo>
                    <a:pt x="0" y="926180"/>
                  </a:lnTo>
                  <a:lnTo>
                    <a:pt x="0" y="64418"/>
                  </a:lnTo>
                  <a:lnTo>
                    <a:pt x="5073" y="39378"/>
                  </a:lnTo>
                  <a:lnTo>
                    <a:pt x="18898" y="18898"/>
                  </a:lnTo>
                  <a:lnTo>
                    <a:pt x="39378" y="5073"/>
                  </a:lnTo>
                  <a:lnTo>
                    <a:pt x="64418" y="0"/>
                  </a:lnTo>
                  <a:lnTo>
                    <a:pt x="926180" y="0"/>
                  </a:lnTo>
                  <a:lnTo>
                    <a:pt x="951220" y="5073"/>
                  </a:lnTo>
                  <a:lnTo>
                    <a:pt x="971700" y="18898"/>
                  </a:lnTo>
                  <a:lnTo>
                    <a:pt x="985525" y="39378"/>
                  </a:lnTo>
                  <a:lnTo>
                    <a:pt x="990598" y="64418"/>
                  </a:lnTo>
                  <a:lnTo>
                    <a:pt x="990598" y="926180"/>
                  </a:lnTo>
                  <a:lnTo>
                    <a:pt x="985525" y="951220"/>
                  </a:lnTo>
                  <a:lnTo>
                    <a:pt x="971700" y="971700"/>
                  </a:lnTo>
                  <a:lnTo>
                    <a:pt x="951220" y="985525"/>
                  </a:lnTo>
                  <a:lnTo>
                    <a:pt x="926180" y="990598"/>
                  </a:lnTo>
                  <a:close/>
                </a:path>
              </a:pathLst>
            </a:custGeom>
            <a:solidFill>
              <a:srgbClr val="009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564522" y="8469512"/>
              <a:ext cx="590550" cy="591185"/>
            </a:xfrm>
            <a:custGeom>
              <a:avLst/>
              <a:gdLst/>
              <a:ahLst/>
              <a:cxnLst/>
              <a:rect l="l" t="t" r="r" b="b"/>
              <a:pathLst>
                <a:path w="590550" h="591184">
                  <a:moveTo>
                    <a:pt x="295106" y="591174"/>
                  </a:moveTo>
                  <a:lnTo>
                    <a:pt x="278077" y="587852"/>
                  </a:lnTo>
                  <a:lnTo>
                    <a:pt x="263097" y="577887"/>
                  </a:lnTo>
                  <a:lnTo>
                    <a:pt x="253145" y="562902"/>
                  </a:lnTo>
                  <a:lnTo>
                    <a:pt x="249828" y="545847"/>
                  </a:lnTo>
                  <a:lnTo>
                    <a:pt x="253145" y="528791"/>
                  </a:lnTo>
                  <a:lnTo>
                    <a:pt x="263097" y="513806"/>
                  </a:lnTo>
                  <a:lnTo>
                    <a:pt x="435792" y="340867"/>
                  </a:lnTo>
                  <a:lnTo>
                    <a:pt x="45255" y="340867"/>
                  </a:lnTo>
                  <a:lnTo>
                    <a:pt x="27635" y="337307"/>
                  </a:lnTo>
                  <a:lnTo>
                    <a:pt x="13251" y="327599"/>
                  </a:lnTo>
                  <a:lnTo>
                    <a:pt x="3554" y="313198"/>
                  </a:lnTo>
                  <a:lnTo>
                    <a:pt x="0" y="295558"/>
                  </a:lnTo>
                  <a:lnTo>
                    <a:pt x="3554" y="277920"/>
                  </a:lnTo>
                  <a:lnTo>
                    <a:pt x="13250" y="263515"/>
                  </a:lnTo>
                  <a:lnTo>
                    <a:pt x="27635" y="253801"/>
                  </a:lnTo>
                  <a:lnTo>
                    <a:pt x="45255" y="250239"/>
                  </a:lnTo>
                  <a:lnTo>
                    <a:pt x="435792" y="250239"/>
                  </a:lnTo>
                  <a:lnTo>
                    <a:pt x="263169" y="77372"/>
                  </a:lnTo>
                  <a:lnTo>
                    <a:pt x="253218" y="62379"/>
                  </a:lnTo>
                  <a:lnTo>
                    <a:pt x="249901" y="45323"/>
                  </a:lnTo>
                  <a:lnTo>
                    <a:pt x="253218" y="28266"/>
                  </a:lnTo>
                  <a:lnTo>
                    <a:pt x="263169" y="13273"/>
                  </a:lnTo>
                  <a:lnTo>
                    <a:pt x="278128" y="3318"/>
                  </a:lnTo>
                  <a:lnTo>
                    <a:pt x="295151" y="0"/>
                  </a:lnTo>
                  <a:lnTo>
                    <a:pt x="312181" y="3318"/>
                  </a:lnTo>
                  <a:lnTo>
                    <a:pt x="327161" y="13273"/>
                  </a:lnTo>
                  <a:lnTo>
                    <a:pt x="576132" y="262579"/>
                  </a:lnTo>
                  <a:lnTo>
                    <a:pt x="582029" y="269424"/>
                  </a:lnTo>
                  <a:lnTo>
                    <a:pt x="586500" y="277321"/>
                  </a:lnTo>
                  <a:lnTo>
                    <a:pt x="589336" y="286100"/>
                  </a:lnTo>
                  <a:lnTo>
                    <a:pt x="590328" y="295558"/>
                  </a:lnTo>
                  <a:lnTo>
                    <a:pt x="589330" y="305048"/>
                  </a:lnTo>
                  <a:lnTo>
                    <a:pt x="586473" y="313850"/>
                  </a:lnTo>
                  <a:lnTo>
                    <a:pt x="581968" y="321767"/>
                  </a:lnTo>
                  <a:lnTo>
                    <a:pt x="576025" y="328599"/>
                  </a:lnTo>
                  <a:lnTo>
                    <a:pt x="327088" y="577887"/>
                  </a:lnTo>
                  <a:lnTo>
                    <a:pt x="312129" y="587852"/>
                  </a:lnTo>
                  <a:lnTo>
                    <a:pt x="295106" y="5911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744950" y="5143774"/>
              <a:ext cx="1028700" cy="1200150"/>
            </a:xfrm>
            <a:custGeom>
              <a:avLst/>
              <a:gdLst/>
              <a:ahLst/>
              <a:cxnLst/>
              <a:rect l="l" t="t" r="r" b="b"/>
              <a:pathLst>
                <a:path w="1028700" h="1200150">
                  <a:moveTo>
                    <a:pt x="672487" y="453592"/>
                  </a:moveTo>
                  <a:lnTo>
                    <a:pt x="656823" y="450405"/>
                  </a:lnTo>
                  <a:lnTo>
                    <a:pt x="643996" y="441728"/>
                  </a:lnTo>
                  <a:lnTo>
                    <a:pt x="635329" y="428884"/>
                  </a:lnTo>
                  <a:lnTo>
                    <a:pt x="632146" y="413201"/>
                  </a:lnTo>
                  <a:lnTo>
                    <a:pt x="635272" y="397518"/>
                  </a:lnTo>
                  <a:lnTo>
                    <a:pt x="643845" y="384675"/>
                  </a:lnTo>
                  <a:lnTo>
                    <a:pt x="656653" y="375997"/>
                  </a:lnTo>
                  <a:lnTo>
                    <a:pt x="672487" y="372810"/>
                  </a:lnTo>
                  <a:lnTo>
                    <a:pt x="688151" y="375997"/>
                  </a:lnTo>
                  <a:lnTo>
                    <a:pt x="700978" y="384675"/>
                  </a:lnTo>
                  <a:lnTo>
                    <a:pt x="709645" y="397518"/>
                  </a:lnTo>
                  <a:lnTo>
                    <a:pt x="712828" y="413201"/>
                  </a:lnTo>
                  <a:lnTo>
                    <a:pt x="709645" y="428884"/>
                  </a:lnTo>
                  <a:lnTo>
                    <a:pt x="700978" y="441728"/>
                  </a:lnTo>
                  <a:lnTo>
                    <a:pt x="688151" y="450405"/>
                  </a:lnTo>
                  <a:lnTo>
                    <a:pt x="672487" y="453592"/>
                  </a:lnTo>
                  <a:close/>
                </a:path>
                <a:path w="1028700" h="1200150">
                  <a:moveTo>
                    <a:pt x="356212" y="453592"/>
                  </a:moveTo>
                  <a:lnTo>
                    <a:pt x="340549" y="450405"/>
                  </a:lnTo>
                  <a:lnTo>
                    <a:pt x="327721" y="441728"/>
                  </a:lnTo>
                  <a:lnTo>
                    <a:pt x="319054" y="428884"/>
                  </a:lnTo>
                  <a:lnTo>
                    <a:pt x="315871" y="413201"/>
                  </a:lnTo>
                  <a:lnTo>
                    <a:pt x="319054" y="397518"/>
                  </a:lnTo>
                  <a:lnTo>
                    <a:pt x="327721" y="384675"/>
                  </a:lnTo>
                  <a:lnTo>
                    <a:pt x="340549" y="375997"/>
                  </a:lnTo>
                  <a:lnTo>
                    <a:pt x="356212" y="372810"/>
                  </a:lnTo>
                  <a:lnTo>
                    <a:pt x="371876" y="375997"/>
                  </a:lnTo>
                  <a:lnTo>
                    <a:pt x="384703" y="384675"/>
                  </a:lnTo>
                  <a:lnTo>
                    <a:pt x="393370" y="397518"/>
                  </a:lnTo>
                  <a:lnTo>
                    <a:pt x="396553" y="413201"/>
                  </a:lnTo>
                  <a:lnTo>
                    <a:pt x="393370" y="428884"/>
                  </a:lnTo>
                  <a:lnTo>
                    <a:pt x="384703" y="441728"/>
                  </a:lnTo>
                  <a:lnTo>
                    <a:pt x="371876" y="450405"/>
                  </a:lnTo>
                  <a:lnTo>
                    <a:pt x="356212" y="453592"/>
                  </a:lnTo>
                  <a:close/>
                </a:path>
                <a:path w="1028700" h="1200150">
                  <a:moveTo>
                    <a:pt x="40341" y="453592"/>
                  </a:moveTo>
                  <a:lnTo>
                    <a:pt x="24677" y="450405"/>
                  </a:lnTo>
                  <a:lnTo>
                    <a:pt x="11850" y="441728"/>
                  </a:lnTo>
                  <a:lnTo>
                    <a:pt x="3183" y="428884"/>
                  </a:lnTo>
                  <a:lnTo>
                    <a:pt x="0" y="413201"/>
                  </a:lnTo>
                  <a:lnTo>
                    <a:pt x="3183" y="397518"/>
                  </a:lnTo>
                  <a:lnTo>
                    <a:pt x="11850" y="384675"/>
                  </a:lnTo>
                  <a:lnTo>
                    <a:pt x="24677" y="375997"/>
                  </a:lnTo>
                  <a:lnTo>
                    <a:pt x="40341" y="372810"/>
                  </a:lnTo>
                  <a:lnTo>
                    <a:pt x="56004" y="375997"/>
                  </a:lnTo>
                  <a:lnTo>
                    <a:pt x="68832" y="384675"/>
                  </a:lnTo>
                  <a:lnTo>
                    <a:pt x="77499" y="397518"/>
                  </a:lnTo>
                  <a:lnTo>
                    <a:pt x="80682" y="413201"/>
                  </a:lnTo>
                  <a:lnTo>
                    <a:pt x="77499" y="428884"/>
                  </a:lnTo>
                  <a:lnTo>
                    <a:pt x="68832" y="441728"/>
                  </a:lnTo>
                  <a:lnTo>
                    <a:pt x="56004" y="450405"/>
                  </a:lnTo>
                  <a:lnTo>
                    <a:pt x="40341" y="453592"/>
                  </a:lnTo>
                  <a:close/>
                </a:path>
                <a:path w="1028700" h="1200150">
                  <a:moveTo>
                    <a:pt x="988359" y="453592"/>
                  </a:moveTo>
                  <a:lnTo>
                    <a:pt x="972695" y="450405"/>
                  </a:lnTo>
                  <a:lnTo>
                    <a:pt x="959868" y="441728"/>
                  </a:lnTo>
                  <a:lnTo>
                    <a:pt x="951201" y="428884"/>
                  </a:lnTo>
                  <a:lnTo>
                    <a:pt x="948018" y="413201"/>
                  </a:lnTo>
                  <a:lnTo>
                    <a:pt x="951201" y="397518"/>
                  </a:lnTo>
                  <a:lnTo>
                    <a:pt x="959868" y="384675"/>
                  </a:lnTo>
                  <a:lnTo>
                    <a:pt x="972695" y="375997"/>
                  </a:lnTo>
                  <a:lnTo>
                    <a:pt x="988359" y="372810"/>
                  </a:lnTo>
                  <a:lnTo>
                    <a:pt x="1004022" y="375997"/>
                  </a:lnTo>
                  <a:lnTo>
                    <a:pt x="1016850" y="384675"/>
                  </a:lnTo>
                  <a:lnTo>
                    <a:pt x="1025517" y="397518"/>
                  </a:lnTo>
                  <a:lnTo>
                    <a:pt x="1028700" y="413201"/>
                  </a:lnTo>
                  <a:lnTo>
                    <a:pt x="1025517" y="428884"/>
                  </a:lnTo>
                  <a:lnTo>
                    <a:pt x="1016850" y="441728"/>
                  </a:lnTo>
                  <a:lnTo>
                    <a:pt x="1004022" y="450405"/>
                  </a:lnTo>
                  <a:lnTo>
                    <a:pt x="988359" y="453592"/>
                  </a:lnTo>
                  <a:close/>
                </a:path>
                <a:path w="1028700" h="1200150">
                  <a:moveTo>
                    <a:pt x="672487" y="826807"/>
                  </a:moveTo>
                  <a:lnTo>
                    <a:pt x="656823" y="823620"/>
                  </a:lnTo>
                  <a:lnTo>
                    <a:pt x="643996" y="814942"/>
                  </a:lnTo>
                  <a:lnTo>
                    <a:pt x="635329" y="802099"/>
                  </a:lnTo>
                  <a:lnTo>
                    <a:pt x="632146" y="786416"/>
                  </a:lnTo>
                  <a:lnTo>
                    <a:pt x="635272" y="770733"/>
                  </a:lnTo>
                  <a:lnTo>
                    <a:pt x="643845" y="757890"/>
                  </a:lnTo>
                  <a:lnTo>
                    <a:pt x="656653" y="749212"/>
                  </a:lnTo>
                  <a:lnTo>
                    <a:pt x="672487" y="746025"/>
                  </a:lnTo>
                  <a:lnTo>
                    <a:pt x="688151" y="749212"/>
                  </a:lnTo>
                  <a:lnTo>
                    <a:pt x="700978" y="757890"/>
                  </a:lnTo>
                  <a:lnTo>
                    <a:pt x="709645" y="770733"/>
                  </a:lnTo>
                  <a:lnTo>
                    <a:pt x="712828" y="786416"/>
                  </a:lnTo>
                  <a:lnTo>
                    <a:pt x="709645" y="802099"/>
                  </a:lnTo>
                  <a:lnTo>
                    <a:pt x="700978" y="814942"/>
                  </a:lnTo>
                  <a:lnTo>
                    <a:pt x="688151" y="823620"/>
                  </a:lnTo>
                  <a:lnTo>
                    <a:pt x="672487" y="826807"/>
                  </a:lnTo>
                  <a:close/>
                </a:path>
                <a:path w="1028700" h="1200150">
                  <a:moveTo>
                    <a:pt x="356212" y="826807"/>
                  </a:moveTo>
                  <a:lnTo>
                    <a:pt x="340549" y="823620"/>
                  </a:lnTo>
                  <a:lnTo>
                    <a:pt x="327721" y="814942"/>
                  </a:lnTo>
                  <a:lnTo>
                    <a:pt x="319054" y="802099"/>
                  </a:lnTo>
                  <a:lnTo>
                    <a:pt x="315871" y="786416"/>
                  </a:lnTo>
                  <a:lnTo>
                    <a:pt x="319054" y="770733"/>
                  </a:lnTo>
                  <a:lnTo>
                    <a:pt x="327721" y="757890"/>
                  </a:lnTo>
                  <a:lnTo>
                    <a:pt x="340549" y="749212"/>
                  </a:lnTo>
                  <a:lnTo>
                    <a:pt x="356212" y="746025"/>
                  </a:lnTo>
                  <a:lnTo>
                    <a:pt x="371876" y="749212"/>
                  </a:lnTo>
                  <a:lnTo>
                    <a:pt x="384703" y="757890"/>
                  </a:lnTo>
                  <a:lnTo>
                    <a:pt x="393370" y="770733"/>
                  </a:lnTo>
                  <a:lnTo>
                    <a:pt x="396553" y="786416"/>
                  </a:lnTo>
                  <a:lnTo>
                    <a:pt x="393370" y="802099"/>
                  </a:lnTo>
                  <a:lnTo>
                    <a:pt x="384703" y="814942"/>
                  </a:lnTo>
                  <a:lnTo>
                    <a:pt x="371876" y="823620"/>
                  </a:lnTo>
                  <a:lnTo>
                    <a:pt x="356212" y="826807"/>
                  </a:lnTo>
                  <a:close/>
                </a:path>
                <a:path w="1028700" h="1200150">
                  <a:moveTo>
                    <a:pt x="40341" y="826807"/>
                  </a:moveTo>
                  <a:lnTo>
                    <a:pt x="24677" y="823620"/>
                  </a:lnTo>
                  <a:lnTo>
                    <a:pt x="11850" y="814942"/>
                  </a:lnTo>
                  <a:lnTo>
                    <a:pt x="3183" y="802099"/>
                  </a:lnTo>
                  <a:lnTo>
                    <a:pt x="0" y="786416"/>
                  </a:lnTo>
                  <a:lnTo>
                    <a:pt x="3183" y="770733"/>
                  </a:lnTo>
                  <a:lnTo>
                    <a:pt x="11850" y="757890"/>
                  </a:lnTo>
                  <a:lnTo>
                    <a:pt x="24677" y="749212"/>
                  </a:lnTo>
                  <a:lnTo>
                    <a:pt x="40341" y="746025"/>
                  </a:lnTo>
                  <a:lnTo>
                    <a:pt x="56004" y="749212"/>
                  </a:lnTo>
                  <a:lnTo>
                    <a:pt x="68832" y="757890"/>
                  </a:lnTo>
                  <a:lnTo>
                    <a:pt x="77499" y="770733"/>
                  </a:lnTo>
                  <a:lnTo>
                    <a:pt x="80682" y="786416"/>
                  </a:lnTo>
                  <a:lnTo>
                    <a:pt x="77499" y="802099"/>
                  </a:lnTo>
                  <a:lnTo>
                    <a:pt x="68832" y="814942"/>
                  </a:lnTo>
                  <a:lnTo>
                    <a:pt x="56004" y="823620"/>
                  </a:lnTo>
                  <a:lnTo>
                    <a:pt x="40341" y="826807"/>
                  </a:lnTo>
                  <a:close/>
                </a:path>
                <a:path w="1028700" h="1200150">
                  <a:moveTo>
                    <a:pt x="988359" y="826807"/>
                  </a:moveTo>
                  <a:lnTo>
                    <a:pt x="972695" y="823620"/>
                  </a:lnTo>
                  <a:lnTo>
                    <a:pt x="959868" y="814942"/>
                  </a:lnTo>
                  <a:lnTo>
                    <a:pt x="951201" y="802099"/>
                  </a:lnTo>
                  <a:lnTo>
                    <a:pt x="948018" y="786416"/>
                  </a:lnTo>
                  <a:lnTo>
                    <a:pt x="951201" y="770733"/>
                  </a:lnTo>
                  <a:lnTo>
                    <a:pt x="959868" y="757890"/>
                  </a:lnTo>
                  <a:lnTo>
                    <a:pt x="972695" y="749212"/>
                  </a:lnTo>
                  <a:lnTo>
                    <a:pt x="988359" y="746025"/>
                  </a:lnTo>
                  <a:lnTo>
                    <a:pt x="1004022" y="749212"/>
                  </a:lnTo>
                  <a:lnTo>
                    <a:pt x="1016850" y="757890"/>
                  </a:lnTo>
                  <a:lnTo>
                    <a:pt x="1025517" y="770733"/>
                  </a:lnTo>
                  <a:lnTo>
                    <a:pt x="1028700" y="786416"/>
                  </a:lnTo>
                  <a:lnTo>
                    <a:pt x="1025517" y="802099"/>
                  </a:lnTo>
                  <a:lnTo>
                    <a:pt x="1016850" y="814942"/>
                  </a:lnTo>
                  <a:lnTo>
                    <a:pt x="1004022" y="823620"/>
                  </a:lnTo>
                  <a:lnTo>
                    <a:pt x="988359" y="826807"/>
                  </a:lnTo>
                  <a:close/>
                </a:path>
                <a:path w="1028700" h="1200150">
                  <a:moveTo>
                    <a:pt x="672487" y="80782"/>
                  </a:moveTo>
                  <a:lnTo>
                    <a:pt x="656823" y="77595"/>
                  </a:lnTo>
                  <a:lnTo>
                    <a:pt x="643996" y="68917"/>
                  </a:lnTo>
                  <a:lnTo>
                    <a:pt x="635329" y="56074"/>
                  </a:lnTo>
                  <a:lnTo>
                    <a:pt x="632146" y="40391"/>
                  </a:lnTo>
                  <a:lnTo>
                    <a:pt x="635272" y="24708"/>
                  </a:lnTo>
                  <a:lnTo>
                    <a:pt x="643845" y="11864"/>
                  </a:lnTo>
                  <a:lnTo>
                    <a:pt x="656653" y="3187"/>
                  </a:lnTo>
                  <a:lnTo>
                    <a:pt x="672487" y="0"/>
                  </a:lnTo>
                  <a:lnTo>
                    <a:pt x="688151" y="3187"/>
                  </a:lnTo>
                  <a:lnTo>
                    <a:pt x="700978" y="11864"/>
                  </a:lnTo>
                  <a:lnTo>
                    <a:pt x="709645" y="24708"/>
                  </a:lnTo>
                  <a:lnTo>
                    <a:pt x="712828" y="40391"/>
                  </a:lnTo>
                  <a:lnTo>
                    <a:pt x="709645" y="56074"/>
                  </a:lnTo>
                  <a:lnTo>
                    <a:pt x="700978" y="68917"/>
                  </a:lnTo>
                  <a:lnTo>
                    <a:pt x="688151" y="77595"/>
                  </a:lnTo>
                  <a:lnTo>
                    <a:pt x="672487" y="80782"/>
                  </a:lnTo>
                  <a:close/>
                </a:path>
                <a:path w="1028700" h="1200150">
                  <a:moveTo>
                    <a:pt x="356212" y="80782"/>
                  </a:moveTo>
                  <a:lnTo>
                    <a:pt x="340549" y="77595"/>
                  </a:lnTo>
                  <a:lnTo>
                    <a:pt x="327721" y="68917"/>
                  </a:lnTo>
                  <a:lnTo>
                    <a:pt x="319054" y="56074"/>
                  </a:lnTo>
                  <a:lnTo>
                    <a:pt x="315871" y="40391"/>
                  </a:lnTo>
                  <a:lnTo>
                    <a:pt x="319054" y="24708"/>
                  </a:lnTo>
                  <a:lnTo>
                    <a:pt x="327721" y="11864"/>
                  </a:lnTo>
                  <a:lnTo>
                    <a:pt x="340549" y="3187"/>
                  </a:lnTo>
                  <a:lnTo>
                    <a:pt x="356212" y="0"/>
                  </a:lnTo>
                  <a:lnTo>
                    <a:pt x="371876" y="3187"/>
                  </a:lnTo>
                  <a:lnTo>
                    <a:pt x="384703" y="11864"/>
                  </a:lnTo>
                  <a:lnTo>
                    <a:pt x="393370" y="24708"/>
                  </a:lnTo>
                  <a:lnTo>
                    <a:pt x="396553" y="40391"/>
                  </a:lnTo>
                  <a:lnTo>
                    <a:pt x="393370" y="56074"/>
                  </a:lnTo>
                  <a:lnTo>
                    <a:pt x="384703" y="68917"/>
                  </a:lnTo>
                  <a:lnTo>
                    <a:pt x="371876" y="77595"/>
                  </a:lnTo>
                  <a:lnTo>
                    <a:pt x="356212" y="80782"/>
                  </a:lnTo>
                  <a:close/>
                </a:path>
                <a:path w="1028700" h="1200150">
                  <a:moveTo>
                    <a:pt x="40341" y="80782"/>
                  </a:moveTo>
                  <a:lnTo>
                    <a:pt x="24677" y="77595"/>
                  </a:lnTo>
                  <a:lnTo>
                    <a:pt x="11850" y="68917"/>
                  </a:lnTo>
                  <a:lnTo>
                    <a:pt x="3183" y="56074"/>
                  </a:lnTo>
                  <a:lnTo>
                    <a:pt x="0" y="40391"/>
                  </a:lnTo>
                  <a:lnTo>
                    <a:pt x="3183" y="24708"/>
                  </a:lnTo>
                  <a:lnTo>
                    <a:pt x="11850" y="11864"/>
                  </a:lnTo>
                  <a:lnTo>
                    <a:pt x="24677" y="3187"/>
                  </a:lnTo>
                  <a:lnTo>
                    <a:pt x="40341" y="0"/>
                  </a:lnTo>
                  <a:lnTo>
                    <a:pt x="56004" y="3187"/>
                  </a:lnTo>
                  <a:lnTo>
                    <a:pt x="68832" y="11864"/>
                  </a:lnTo>
                  <a:lnTo>
                    <a:pt x="77499" y="24708"/>
                  </a:lnTo>
                  <a:lnTo>
                    <a:pt x="80682" y="40391"/>
                  </a:lnTo>
                  <a:lnTo>
                    <a:pt x="77499" y="56074"/>
                  </a:lnTo>
                  <a:lnTo>
                    <a:pt x="68832" y="68917"/>
                  </a:lnTo>
                  <a:lnTo>
                    <a:pt x="56004" y="77595"/>
                  </a:lnTo>
                  <a:lnTo>
                    <a:pt x="40341" y="80782"/>
                  </a:lnTo>
                  <a:close/>
                </a:path>
                <a:path w="1028700" h="1200150">
                  <a:moveTo>
                    <a:pt x="988359" y="80782"/>
                  </a:moveTo>
                  <a:lnTo>
                    <a:pt x="972695" y="77595"/>
                  </a:lnTo>
                  <a:lnTo>
                    <a:pt x="959868" y="68917"/>
                  </a:lnTo>
                  <a:lnTo>
                    <a:pt x="951201" y="56074"/>
                  </a:lnTo>
                  <a:lnTo>
                    <a:pt x="948018" y="40391"/>
                  </a:lnTo>
                  <a:lnTo>
                    <a:pt x="951201" y="24708"/>
                  </a:lnTo>
                  <a:lnTo>
                    <a:pt x="959868" y="11864"/>
                  </a:lnTo>
                  <a:lnTo>
                    <a:pt x="972695" y="3187"/>
                  </a:lnTo>
                  <a:lnTo>
                    <a:pt x="988359" y="0"/>
                  </a:lnTo>
                  <a:lnTo>
                    <a:pt x="1004022" y="3187"/>
                  </a:lnTo>
                  <a:lnTo>
                    <a:pt x="1016850" y="11864"/>
                  </a:lnTo>
                  <a:lnTo>
                    <a:pt x="1025517" y="24708"/>
                  </a:lnTo>
                  <a:lnTo>
                    <a:pt x="1028700" y="40391"/>
                  </a:lnTo>
                  <a:lnTo>
                    <a:pt x="1025517" y="56074"/>
                  </a:lnTo>
                  <a:lnTo>
                    <a:pt x="1016850" y="68917"/>
                  </a:lnTo>
                  <a:lnTo>
                    <a:pt x="1004022" y="77595"/>
                  </a:lnTo>
                  <a:lnTo>
                    <a:pt x="988359" y="80782"/>
                  </a:lnTo>
                  <a:close/>
                </a:path>
                <a:path w="1028700" h="1200150">
                  <a:moveTo>
                    <a:pt x="672487" y="1199618"/>
                  </a:moveTo>
                  <a:lnTo>
                    <a:pt x="656823" y="1196430"/>
                  </a:lnTo>
                  <a:lnTo>
                    <a:pt x="643996" y="1187753"/>
                  </a:lnTo>
                  <a:lnTo>
                    <a:pt x="635329" y="1174910"/>
                  </a:lnTo>
                  <a:lnTo>
                    <a:pt x="632146" y="1159226"/>
                  </a:lnTo>
                  <a:lnTo>
                    <a:pt x="635272" y="1143543"/>
                  </a:lnTo>
                  <a:lnTo>
                    <a:pt x="643845" y="1130700"/>
                  </a:lnTo>
                  <a:lnTo>
                    <a:pt x="656653" y="1122022"/>
                  </a:lnTo>
                  <a:lnTo>
                    <a:pt x="672487" y="1118835"/>
                  </a:lnTo>
                  <a:lnTo>
                    <a:pt x="688151" y="1122022"/>
                  </a:lnTo>
                  <a:lnTo>
                    <a:pt x="700978" y="1130700"/>
                  </a:lnTo>
                  <a:lnTo>
                    <a:pt x="709645" y="1143543"/>
                  </a:lnTo>
                  <a:lnTo>
                    <a:pt x="712828" y="1159226"/>
                  </a:lnTo>
                  <a:lnTo>
                    <a:pt x="709645" y="1174910"/>
                  </a:lnTo>
                  <a:lnTo>
                    <a:pt x="700978" y="1187753"/>
                  </a:lnTo>
                  <a:lnTo>
                    <a:pt x="688151" y="1196430"/>
                  </a:lnTo>
                  <a:lnTo>
                    <a:pt x="672487" y="1199618"/>
                  </a:lnTo>
                  <a:close/>
                </a:path>
                <a:path w="1028700" h="1200150">
                  <a:moveTo>
                    <a:pt x="356212" y="1199618"/>
                  </a:moveTo>
                  <a:lnTo>
                    <a:pt x="340549" y="1196430"/>
                  </a:lnTo>
                  <a:lnTo>
                    <a:pt x="327721" y="1187753"/>
                  </a:lnTo>
                  <a:lnTo>
                    <a:pt x="319054" y="1174910"/>
                  </a:lnTo>
                  <a:lnTo>
                    <a:pt x="315871" y="1159226"/>
                  </a:lnTo>
                  <a:lnTo>
                    <a:pt x="319054" y="1143543"/>
                  </a:lnTo>
                  <a:lnTo>
                    <a:pt x="327721" y="1130700"/>
                  </a:lnTo>
                  <a:lnTo>
                    <a:pt x="340549" y="1122022"/>
                  </a:lnTo>
                  <a:lnTo>
                    <a:pt x="356212" y="1118835"/>
                  </a:lnTo>
                  <a:lnTo>
                    <a:pt x="371876" y="1122022"/>
                  </a:lnTo>
                  <a:lnTo>
                    <a:pt x="384703" y="1130700"/>
                  </a:lnTo>
                  <a:lnTo>
                    <a:pt x="393370" y="1143543"/>
                  </a:lnTo>
                  <a:lnTo>
                    <a:pt x="396553" y="1159226"/>
                  </a:lnTo>
                  <a:lnTo>
                    <a:pt x="393370" y="1174910"/>
                  </a:lnTo>
                  <a:lnTo>
                    <a:pt x="384703" y="1187753"/>
                  </a:lnTo>
                  <a:lnTo>
                    <a:pt x="371876" y="1196430"/>
                  </a:lnTo>
                  <a:lnTo>
                    <a:pt x="356212" y="1199618"/>
                  </a:lnTo>
                  <a:close/>
                </a:path>
                <a:path w="1028700" h="1200150">
                  <a:moveTo>
                    <a:pt x="40341" y="1199618"/>
                  </a:moveTo>
                  <a:lnTo>
                    <a:pt x="24677" y="1196430"/>
                  </a:lnTo>
                  <a:lnTo>
                    <a:pt x="11850" y="1187753"/>
                  </a:lnTo>
                  <a:lnTo>
                    <a:pt x="3183" y="1174910"/>
                  </a:lnTo>
                  <a:lnTo>
                    <a:pt x="0" y="1159226"/>
                  </a:lnTo>
                  <a:lnTo>
                    <a:pt x="3183" y="1143543"/>
                  </a:lnTo>
                  <a:lnTo>
                    <a:pt x="11850" y="1130700"/>
                  </a:lnTo>
                  <a:lnTo>
                    <a:pt x="24677" y="1122022"/>
                  </a:lnTo>
                  <a:lnTo>
                    <a:pt x="40341" y="1118835"/>
                  </a:lnTo>
                  <a:lnTo>
                    <a:pt x="56004" y="1122022"/>
                  </a:lnTo>
                  <a:lnTo>
                    <a:pt x="68832" y="1130700"/>
                  </a:lnTo>
                  <a:lnTo>
                    <a:pt x="77499" y="1143543"/>
                  </a:lnTo>
                  <a:lnTo>
                    <a:pt x="80682" y="1159226"/>
                  </a:lnTo>
                  <a:lnTo>
                    <a:pt x="77499" y="1174910"/>
                  </a:lnTo>
                  <a:lnTo>
                    <a:pt x="68832" y="1187753"/>
                  </a:lnTo>
                  <a:lnTo>
                    <a:pt x="56004" y="1196430"/>
                  </a:lnTo>
                  <a:lnTo>
                    <a:pt x="40341" y="1199618"/>
                  </a:lnTo>
                  <a:close/>
                </a:path>
                <a:path w="1028700" h="1200150">
                  <a:moveTo>
                    <a:pt x="988359" y="1199618"/>
                  </a:moveTo>
                  <a:lnTo>
                    <a:pt x="972695" y="1196430"/>
                  </a:lnTo>
                  <a:lnTo>
                    <a:pt x="959868" y="1187753"/>
                  </a:lnTo>
                  <a:lnTo>
                    <a:pt x="951201" y="1174910"/>
                  </a:lnTo>
                  <a:lnTo>
                    <a:pt x="948018" y="1159226"/>
                  </a:lnTo>
                  <a:lnTo>
                    <a:pt x="951201" y="1143543"/>
                  </a:lnTo>
                  <a:lnTo>
                    <a:pt x="959868" y="1130700"/>
                  </a:lnTo>
                  <a:lnTo>
                    <a:pt x="972695" y="1122022"/>
                  </a:lnTo>
                  <a:lnTo>
                    <a:pt x="988359" y="1118835"/>
                  </a:lnTo>
                  <a:lnTo>
                    <a:pt x="1004022" y="1122022"/>
                  </a:lnTo>
                  <a:lnTo>
                    <a:pt x="1016850" y="1130700"/>
                  </a:lnTo>
                  <a:lnTo>
                    <a:pt x="1025517" y="1143543"/>
                  </a:lnTo>
                  <a:lnTo>
                    <a:pt x="1028700" y="1159226"/>
                  </a:lnTo>
                  <a:lnTo>
                    <a:pt x="1025517" y="1174910"/>
                  </a:lnTo>
                  <a:lnTo>
                    <a:pt x="1016850" y="1187753"/>
                  </a:lnTo>
                  <a:lnTo>
                    <a:pt x="1004022" y="1196430"/>
                  </a:lnTo>
                  <a:lnTo>
                    <a:pt x="988359" y="1199618"/>
                  </a:lnTo>
                  <a:close/>
                </a:path>
              </a:pathLst>
            </a:custGeom>
            <a:solidFill>
              <a:srgbClr val="009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86630" y="3913342"/>
              <a:ext cx="247561" cy="2476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91508" y="3913342"/>
              <a:ext cx="247561" cy="2476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81752" y="3913342"/>
              <a:ext cx="247561" cy="2476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973968" y="2157981"/>
            <a:ext cx="67652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0" dirty="0">
                <a:latin typeface="Arial"/>
                <a:cs typeface="Arial"/>
              </a:rPr>
              <a:t>SHARIF </a:t>
            </a:r>
            <a:r>
              <a:rPr spc="300" dirty="0">
                <a:latin typeface="Arial"/>
                <a:cs typeface="Arial"/>
              </a:rPr>
              <a:t>MOHAMMAD</a:t>
            </a:r>
            <a:r>
              <a:rPr spc="-165" dirty="0">
                <a:latin typeface="Arial"/>
                <a:cs typeface="Arial"/>
              </a:rPr>
              <a:t> </a:t>
            </a:r>
            <a:r>
              <a:rPr spc="100" dirty="0">
                <a:latin typeface="Arial"/>
                <a:cs typeface="Arial"/>
              </a:rPr>
              <a:t>PAVEL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973968" y="2939811"/>
            <a:ext cx="23209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35" dirty="0">
                <a:solidFill>
                  <a:srgbClr val="212934"/>
                </a:solidFill>
                <a:latin typeface="Verdana"/>
                <a:cs typeface="Verdana"/>
              </a:rPr>
              <a:t>Techpreneur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73968" y="4938421"/>
            <a:ext cx="9145270" cy="4188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05" dirty="0">
                <a:solidFill>
                  <a:srgbClr val="0099DD"/>
                </a:solidFill>
                <a:latin typeface="Verdana"/>
                <a:cs typeface="Verdana"/>
              </a:rPr>
              <a:t>About</a:t>
            </a:r>
            <a:endParaRPr sz="2800">
              <a:latin typeface="Verdana"/>
              <a:cs typeface="Verdana"/>
            </a:endParaRPr>
          </a:p>
          <a:p>
            <a:pPr marL="12700" marR="5080" algn="just">
              <a:lnSpc>
                <a:spcPct val="114599"/>
              </a:lnSpc>
              <a:spcBef>
                <a:spcPts val="3020"/>
              </a:spcBef>
            </a:pPr>
            <a:r>
              <a:rPr sz="2400" spc="-35" dirty="0">
                <a:solidFill>
                  <a:srgbClr val="212934"/>
                </a:solidFill>
                <a:latin typeface="Verdana"/>
                <a:cs typeface="Verdana"/>
              </a:rPr>
              <a:t>Sharif </a:t>
            </a:r>
            <a:r>
              <a:rPr sz="2400" spc="114" dirty="0">
                <a:solidFill>
                  <a:srgbClr val="212934"/>
                </a:solidFill>
                <a:latin typeface="Verdana"/>
                <a:cs typeface="Verdana"/>
              </a:rPr>
              <a:t>Mohammad </a:t>
            </a:r>
            <a:r>
              <a:rPr sz="2400" spc="25" dirty="0">
                <a:solidFill>
                  <a:srgbClr val="212934"/>
                </a:solidFill>
                <a:latin typeface="Verdana"/>
                <a:cs typeface="Verdana"/>
              </a:rPr>
              <a:t>Pavel </a:t>
            </a:r>
            <a:r>
              <a:rPr sz="2400" spc="-45" dirty="0">
                <a:solidFill>
                  <a:srgbClr val="212934"/>
                </a:solidFill>
                <a:latin typeface="Verdana"/>
                <a:cs typeface="Verdana"/>
              </a:rPr>
              <a:t>is </a:t>
            </a:r>
            <a:r>
              <a:rPr sz="2400" spc="50" dirty="0">
                <a:solidFill>
                  <a:srgbClr val="212934"/>
                </a:solidFill>
                <a:latin typeface="Verdana"/>
                <a:cs typeface="Verdana"/>
              </a:rPr>
              <a:t>the </a:t>
            </a:r>
            <a:r>
              <a:rPr sz="2400" spc="40" dirty="0">
                <a:solidFill>
                  <a:srgbClr val="212934"/>
                </a:solidFill>
                <a:latin typeface="Verdana"/>
                <a:cs typeface="Verdana"/>
              </a:rPr>
              <a:t>founder </a:t>
            </a:r>
            <a:r>
              <a:rPr sz="2400" spc="5" dirty="0">
                <a:solidFill>
                  <a:srgbClr val="212934"/>
                </a:solidFill>
                <a:latin typeface="Verdana"/>
                <a:cs typeface="Verdana"/>
              </a:rPr>
              <a:t>of </a:t>
            </a:r>
            <a:r>
              <a:rPr sz="2400" spc="70" dirty="0">
                <a:solidFill>
                  <a:srgbClr val="212934"/>
                </a:solidFill>
                <a:latin typeface="Verdana"/>
                <a:cs typeface="Verdana"/>
              </a:rPr>
              <a:t>WeTech </a:t>
            </a:r>
            <a:r>
              <a:rPr sz="2400" spc="-15" dirty="0">
                <a:solidFill>
                  <a:srgbClr val="212934"/>
                </a:solidFill>
                <a:latin typeface="Verdana"/>
                <a:cs typeface="Verdana"/>
              </a:rPr>
              <a:t>Digital,  </a:t>
            </a:r>
            <a:r>
              <a:rPr sz="2400" spc="70" dirty="0">
                <a:solidFill>
                  <a:srgbClr val="212934"/>
                </a:solidFill>
                <a:latin typeface="Verdana"/>
                <a:cs typeface="Verdana"/>
              </a:rPr>
              <a:t>and</a:t>
            </a:r>
            <a:r>
              <a:rPr sz="2400" spc="-215" dirty="0">
                <a:solidFill>
                  <a:srgbClr val="212934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212934"/>
                </a:solidFill>
                <a:latin typeface="Verdana"/>
                <a:cs typeface="Verdana"/>
              </a:rPr>
              <a:t>its</a:t>
            </a:r>
            <a:r>
              <a:rPr sz="2400" spc="-210" dirty="0">
                <a:solidFill>
                  <a:srgbClr val="212934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212934"/>
                </a:solidFill>
                <a:latin typeface="Verdana"/>
                <a:cs typeface="Verdana"/>
              </a:rPr>
              <a:t>sister</a:t>
            </a:r>
            <a:r>
              <a:rPr sz="2400" spc="-210" dirty="0">
                <a:solidFill>
                  <a:srgbClr val="212934"/>
                </a:solidFill>
                <a:latin typeface="Verdana"/>
                <a:cs typeface="Verdana"/>
              </a:rPr>
              <a:t> </a:t>
            </a:r>
            <a:r>
              <a:rPr sz="2400" spc="40" dirty="0">
                <a:solidFill>
                  <a:srgbClr val="212934"/>
                </a:solidFill>
                <a:latin typeface="Verdana"/>
                <a:cs typeface="Verdana"/>
              </a:rPr>
              <a:t>concerns</a:t>
            </a:r>
            <a:r>
              <a:rPr sz="2400" spc="-210" dirty="0">
                <a:solidFill>
                  <a:srgbClr val="212934"/>
                </a:solidFill>
                <a:latin typeface="Verdana"/>
                <a:cs typeface="Verdana"/>
              </a:rPr>
              <a:t> </a:t>
            </a:r>
            <a:r>
              <a:rPr sz="2400" spc="70" dirty="0">
                <a:solidFill>
                  <a:srgbClr val="212934"/>
                </a:solidFill>
                <a:latin typeface="Verdana"/>
                <a:cs typeface="Verdana"/>
              </a:rPr>
              <a:t>WeTech</a:t>
            </a:r>
            <a:r>
              <a:rPr sz="2400" spc="-210" dirty="0">
                <a:solidFill>
                  <a:srgbClr val="212934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2934"/>
                </a:solidFill>
                <a:latin typeface="Verdana"/>
                <a:cs typeface="Verdana"/>
              </a:rPr>
              <a:t>Software</a:t>
            </a:r>
            <a:r>
              <a:rPr sz="2400" spc="-210" dirty="0">
                <a:solidFill>
                  <a:srgbClr val="212934"/>
                </a:solidFill>
                <a:latin typeface="Verdana"/>
                <a:cs typeface="Verdana"/>
              </a:rPr>
              <a:t> </a:t>
            </a:r>
            <a:r>
              <a:rPr sz="2400" spc="-140" dirty="0">
                <a:solidFill>
                  <a:srgbClr val="212934"/>
                </a:solidFill>
                <a:latin typeface="Verdana"/>
                <a:cs typeface="Verdana"/>
              </a:rPr>
              <a:t>&amp;</a:t>
            </a:r>
            <a:r>
              <a:rPr sz="2400" spc="-210" dirty="0">
                <a:solidFill>
                  <a:srgbClr val="212934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212934"/>
                </a:solidFill>
                <a:latin typeface="Verdana"/>
                <a:cs typeface="Verdana"/>
              </a:rPr>
              <a:t>Business</a:t>
            </a:r>
            <a:r>
              <a:rPr sz="2400" spc="-210" dirty="0">
                <a:solidFill>
                  <a:srgbClr val="212934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212934"/>
                </a:solidFill>
                <a:latin typeface="Verdana"/>
                <a:cs typeface="Verdana"/>
              </a:rPr>
              <a:t>Insight.  </a:t>
            </a:r>
            <a:r>
              <a:rPr sz="2400" spc="-10" dirty="0">
                <a:solidFill>
                  <a:srgbClr val="212934"/>
                </a:solidFill>
                <a:latin typeface="Verdana"/>
                <a:cs typeface="Verdana"/>
              </a:rPr>
              <a:t>These </a:t>
            </a:r>
            <a:r>
              <a:rPr sz="2400" spc="20" dirty="0">
                <a:solidFill>
                  <a:srgbClr val="212934"/>
                </a:solidFill>
                <a:latin typeface="Verdana"/>
                <a:cs typeface="Verdana"/>
              </a:rPr>
              <a:t>platforms </a:t>
            </a:r>
            <a:r>
              <a:rPr sz="2400" spc="-25" dirty="0">
                <a:solidFill>
                  <a:srgbClr val="212934"/>
                </a:solidFill>
                <a:latin typeface="Verdana"/>
                <a:cs typeface="Verdana"/>
              </a:rPr>
              <a:t>are </a:t>
            </a:r>
            <a:r>
              <a:rPr sz="2400" spc="55" dirty="0">
                <a:solidFill>
                  <a:srgbClr val="212934"/>
                </a:solidFill>
                <a:latin typeface="Verdana"/>
                <a:cs typeface="Verdana"/>
              </a:rPr>
              <a:t>dedicated </a:t>
            </a:r>
            <a:r>
              <a:rPr sz="2400" spc="35" dirty="0">
                <a:solidFill>
                  <a:srgbClr val="212934"/>
                </a:solidFill>
                <a:latin typeface="Verdana"/>
                <a:cs typeface="Verdana"/>
              </a:rPr>
              <a:t>to </a:t>
            </a:r>
            <a:r>
              <a:rPr sz="2400" spc="45" dirty="0">
                <a:solidFill>
                  <a:srgbClr val="212934"/>
                </a:solidFill>
                <a:latin typeface="Verdana"/>
                <a:cs typeface="Verdana"/>
              </a:rPr>
              <a:t>developing </a:t>
            </a:r>
            <a:r>
              <a:rPr sz="2400" spc="5" dirty="0">
                <a:solidFill>
                  <a:srgbClr val="212934"/>
                </a:solidFill>
                <a:latin typeface="Verdana"/>
                <a:cs typeface="Verdana"/>
              </a:rPr>
              <a:t>businesses  </a:t>
            </a:r>
            <a:r>
              <a:rPr sz="2400" dirty="0">
                <a:solidFill>
                  <a:srgbClr val="212934"/>
                </a:solidFill>
                <a:latin typeface="Verdana"/>
                <a:cs typeface="Verdana"/>
              </a:rPr>
              <a:t>successfully </a:t>
            </a:r>
            <a:r>
              <a:rPr sz="2400" spc="65" dirty="0">
                <a:solidFill>
                  <a:srgbClr val="212934"/>
                </a:solidFill>
                <a:latin typeface="Verdana"/>
                <a:cs typeface="Verdana"/>
              </a:rPr>
              <a:t>with </a:t>
            </a:r>
            <a:r>
              <a:rPr sz="2400" spc="-195" dirty="0">
                <a:solidFill>
                  <a:srgbClr val="212934"/>
                </a:solidFill>
                <a:latin typeface="Verdana"/>
                <a:cs typeface="Verdana"/>
              </a:rPr>
              <a:t>IT </a:t>
            </a:r>
            <a:r>
              <a:rPr sz="2400" spc="30" dirty="0">
                <a:solidFill>
                  <a:srgbClr val="212934"/>
                </a:solidFill>
                <a:latin typeface="Verdana"/>
                <a:cs typeface="Verdana"/>
              </a:rPr>
              <a:t>Enables </a:t>
            </a:r>
            <a:r>
              <a:rPr sz="2400" spc="-75" dirty="0">
                <a:solidFill>
                  <a:srgbClr val="212934"/>
                </a:solidFill>
                <a:latin typeface="Verdana"/>
                <a:cs typeface="Verdana"/>
              </a:rPr>
              <a:t>Services, </a:t>
            </a:r>
            <a:r>
              <a:rPr sz="2400" spc="80" dirty="0">
                <a:solidFill>
                  <a:srgbClr val="212934"/>
                </a:solidFill>
                <a:latin typeface="Verdana"/>
                <a:cs typeface="Verdana"/>
              </a:rPr>
              <a:t>Unique </a:t>
            </a:r>
            <a:r>
              <a:rPr sz="2400" spc="-50" dirty="0">
                <a:solidFill>
                  <a:srgbClr val="212934"/>
                </a:solidFill>
                <a:latin typeface="Verdana"/>
                <a:cs typeface="Verdana"/>
              </a:rPr>
              <a:t>strategy,  </a:t>
            </a:r>
            <a:r>
              <a:rPr sz="2400" spc="-15" dirty="0">
                <a:solidFill>
                  <a:srgbClr val="212934"/>
                </a:solidFill>
                <a:latin typeface="Verdana"/>
                <a:cs typeface="Verdana"/>
              </a:rPr>
              <a:t>Creative </a:t>
            </a:r>
            <a:r>
              <a:rPr sz="2400" spc="5" dirty="0">
                <a:solidFill>
                  <a:srgbClr val="212934"/>
                </a:solidFill>
                <a:latin typeface="Verdana"/>
                <a:cs typeface="Verdana"/>
              </a:rPr>
              <a:t>content, </a:t>
            </a:r>
            <a:r>
              <a:rPr sz="2400" spc="40" dirty="0">
                <a:solidFill>
                  <a:srgbClr val="212934"/>
                </a:solidFill>
                <a:latin typeface="Verdana"/>
                <a:cs typeface="Verdana"/>
              </a:rPr>
              <a:t>online </a:t>
            </a:r>
            <a:r>
              <a:rPr sz="2400" spc="45" dirty="0">
                <a:solidFill>
                  <a:srgbClr val="212934"/>
                </a:solidFill>
                <a:latin typeface="Verdana"/>
                <a:cs typeface="Verdana"/>
              </a:rPr>
              <a:t>marketing </a:t>
            </a:r>
            <a:r>
              <a:rPr sz="2400" spc="30" dirty="0">
                <a:solidFill>
                  <a:srgbClr val="212934"/>
                </a:solidFill>
                <a:latin typeface="Verdana"/>
                <a:cs typeface="Verdana"/>
              </a:rPr>
              <a:t>campaign, </a:t>
            </a:r>
            <a:r>
              <a:rPr sz="2400" spc="-5" dirty="0">
                <a:solidFill>
                  <a:srgbClr val="212934"/>
                </a:solidFill>
                <a:latin typeface="Verdana"/>
                <a:cs typeface="Verdana"/>
              </a:rPr>
              <a:t>Software  </a:t>
            </a:r>
            <a:r>
              <a:rPr sz="2400" spc="15" dirty="0">
                <a:solidFill>
                  <a:srgbClr val="212934"/>
                </a:solidFill>
                <a:latin typeface="Verdana"/>
                <a:cs typeface="Verdana"/>
              </a:rPr>
              <a:t>solutions </a:t>
            </a:r>
            <a:r>
              <a:rPr sz="2400" spc="-140" dirty="0">
                <a:solidFill>
                  <a:srgbClr val="212934"/>
                </a:solidFill>
                <a:latin typeface="Verdana"/>
                <a:cs typeface="Verdana"/>
              </a:rPr>
              <a:t>&amp; </a:t>
            </a:r>
            <a:r>
              <a:rPr sz="2400" spc="15" dirty="0">
                <a:solidFill>
                  <a:srgbClr val="212934"/>
                </a:solidFill>
                <a:latin typeface="Verdana"/>
                <a:cs typeface="Verdana"/>
              </a:rPr>
              <a:t>Business </a:t>
            </a:r>
            <a:r>
              <a:rPr sz="2400" spc="-20" dirty="0">
                <a:solidFill>
                  <a:srgbClr val="212934"/>
                </a:solidFill>
                <a:latin typeface="Verdana"/>
                <a:cs typeface="Verdana"/>
              </a:rPr>
              <a:t>Analysis </a:t>
            </a:r>
            <a:r>
              <a:rPr sz="2400" dirty="0">
                <a:solidFill>
                  <a:srgbClr val="212934"/>
                </a:solidFill>
                <a:latin typeface="Verdana"/>
                <a:cs typeface="Verdana"/>
              </a:rPr>
              <a:t>Content. </a:t>
            </a:r>
            <a:r>
              <a:rPr sz="2400" spc="25" dirty="0">
                <a:solidFill>
                  <a:srgbClr val="212934"/>
                </a:solidFill>
                <a:latin typeface="Verdana"/>
                <a:cs typeface="Verdana"/>
              </a:rPr>
              <a:t>Pavel </a:t>
            </a:r>
            <a:r>
              <a:rPr sz="2400" dirty="0">
                <a:solidFill>
                  <a:srgbClr val="212934"/>
                </a:solidFill>
                <a:latin typeface="Verdana"/>
                <a:cs typeface="Verdana"/>
              </a:rPr>
              <a:t>has </a:t>
            </a:r>
            <a:r>
              <a:rPr sz="2400" spc="-40" dirty="0">
                <a:solidFill>
                  <a:srgbClr val="212934"/>
                </a:solidFill>
                <a:latin typeface="Verdana"/>
                <a:cs typeface="Verdana"/>
              </a:rPr>
              <a:t>several  </a:t>
            </a:r>
            <a:r>
              <a:rPr sz="2400" spc="55" dirty="0">
                <a:solidFill>
                  <a:srgbClr val="212934"/>
                </a:solidFill>
                <a:latin typeface="Verdana"/>
                <a:cs typeface="Verdana"/>
              </a:rPr>
              <a:t>working </a:t>
            </a:r>
            <a:r>
              <a:rPr sz="2400" spc="-20" dirty="0">
                <a:solidFill>
                  <a:srgbClr val="212934"/>
                </a:solidFill>
                <a:latin typeface="Verdana"/>
                <a:cs typeface="Verdana"/>
              </a:rPr>
              <a:t>experiences. </a:t>
            </a:r>
            <a:r>
              <a:rPr sz="2400" spc="80" dirty="0">
                <a:solidFill>
                  <a:srgbClr val="212934"/>
                </a:solidFill>
                <a:latin typeface="Verdana"/>
                <a:cs typeface="Verdana"/>
              </a:rPr>
              <a:t>He </a:t>
            </a:r>
            <a:r>
              <a:rPr sz="2400" spc="-20" dirty="0">
                <a:solidFill>
                  <a:srgbClr val="212934"/>
                </a:solidFill>
                <a:latin typeface="Verdana"/>
                <a:cs typeface="Verdana"/>
              </a:rPr>
              <a:t>also </a:t>
            </a:r>
            <a:r>
              <a:rPr sz="2400" spc="10" dirty="0">
                <a:solidFill>
                  <a:srgbClr val="212934"/>
                </a:solidFill>
                <a:latin typeface="Verdana"/>
                <a:cs typeface="Verdana"/>
              </a:rPr>
              <a:t>received </a:t>
            </a:r>
            <a:r>
              <a:rPr sz="2400" spc="-240" dirty="0">
                <a:solidFill>
                  <a:srgbClr val="212934"/>
                </a:solidFill>
                <a:latin typeface="Verdana"/>
                <a:cs typeface="Verdana"/>
              </a:rPr>
              <a:t>1st </a:t>
            </a:r>
            <a:r>
              <a:rPr sz="2400" spc="35" dirty="0">
                <a:solidFill>
                  <a:srgbClr val="212934"/>
                </a:solidFill>
                <a:latin typeface="Verdana"/>
                <a:cs typeface="Verdana"/>
              </a:rPr>
              <a:t>Runners </a:t>
            </a:r>
            <a:r>
              <a:rPr sz="2400" spc="110" dirty="0">
                <a:solidFill>
                  <a:srgbClr val="212934"/>
                </a:solidFill>
                <a:latin typeface="Verdana"/>
                <a:cs typeface="Verdana"/>
              </a:rPr>
              <a:t>up </a:t>
            </a:r>
            <a:r>
              <a:rPr sz="2400" spc="5" dirty="0">
                <a:solidFill>
                  <a:srgbClr val="212934"/>
                </a:solidFill>
                <a:latin typeface="Verdana"/>
                <a:cs typeface="Verdana"/>
              </a:rPr>
              <a:t>of  </a:t>
            </a:r>
            <a:r>
              <a:rPr sz="2400" spc="-75" dirty="0">
                <a:solidFill>
                  <a:srgbClr val="212934"/>
                </a:solidFill>
                <a:latin typeface="Verdana"/>
                <a:cs typeface="Verdana"/>
              </a:rPr>
              <a:t>BASIS</a:t>
            </a:r>
            <a:r>
              <a:rPr sz="2400" spc="-215" dirty="0">
                <a:solidFill>
                  <a:srgbClr val="212934"/>
                </a:solidFill>
                <a:latin typeface="Verdana"/>
                <a:cs typeface="Verdana"/>
              </a:rPr>
              <a:t> </a:t>
            </a:r>
            <a:r>
              <a:rPr sz="2400" spc="30" dirty="0">
                <a:solidFill>
                  <a:srgbClr val="212934"/>
                </a:solidFill>
                <a:latin typeface="Verdana"/>
                <a:cs typeface="Verdana"/>
              </a:rPr>
              <a:t>National</a:t>
            </a:r>
            <a:r>
              <a:rPr sz="2400" spc="-215" dirty="0">
                <a:solidFill>
                  <a:srgbClr val="212934"/>
                </a:solidFill>
                <a:latin typeface="Verdana"/>
                <a:cs typeface="Verdana"/>
              </a:rPr>
              <a:t> </a:t>
            </a:r>
            <a:r>
              <a:rPr sz="2400" spc="-114" dirty="0">
                <a:solidFill>
                  <a:srgbClr val="212934"/>
                </a:solidFill>
                <a:latin typeface="Verdana"/>
                <a:cs typeface="Verdana"/>
              </a:rPr>
              <a:t>ICT</a:t>
            </a:r>
            <a:r>
              <a:rPr sz="2400" spc="-210" dirty="0">
                <a:solidFill>
                  <a:srgbClr val="212934"/>
                </a:solidFill>
                <a:latin typeface="Verdana"/>
                <a:cs typeface="Verdana"/>
              </a:rPr>
              <a:t> </a:t>
            </a:r>
            <a:r>
              <a:rPr sz="2400" spc="-75" dirty="0">
                <a:solidFill>
                  <a:srgbClr val="212934"/>
                </a:solidFill>
                <a:latin typeface="Verdana"/>
                <a:cs typeface="Verdana"/>
              </a:rPr>
              <a:t>Award-2019</a:t>
            </a:r>
            <a:r>
              <a:rPr sz="2400" spc="-215" dirty="0">
                <a:solidFill>
                  <a:srgbClr val="212934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212934"/>
                </a:solidFill>
                <a:latin typeface="Verdana"/>
                <a:cs typeface="Verdana"/>
              </a:rPr>
              <a:t>in</a:t>
            </a:r>
            <a:r>
              <a:rPr sz="2400" spc="-210" dirty="0">
                <a:solidFill>
                  <a:srgbClr val="212934"/>
                </a:solidFill>
                <a:latin typeface="Verdana"/>
                <a:cs typeface="Verdana"/>
              </a:rPr>
              <a:t> </a:t>
            </a:r>
            <a:r>
              <a:rPr sz="2400" spc="20" dirty="0">
                <a:solidFill>
                  <a:srgbClr val="212934"/>
                </a:solidFill>
                <a:latin typeface="Verdana"/>
                <a:cs typeface="Verdana"/>
              </a:rPr>
              <a:t>R&amp;D</a:t>
            </a:r>
            <a:r>
              <a:rPr sz="2400" spc="-215" dirty="0">
                <a:solidFill>
                  <a:srgbClr val="212934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212934"/>
                </a:solidFill>
                <a:latin typeface="Verdana"/>
                <a:cs typeface="Verdana"/>
              </a:rPr>
              <a:t>for</a:t>
            </a:r>
            <a:r>
              <a:rPr sz="2400" spc="-210" dirty="0">
                <a:solidFill>
                  <a:srgbClr val="212934"/>
                </a:solidFill>
                <a:latin typeface="Verdana"/>
                <a:cs typeface="Verdana"/>
              </a:rPr>
              <a:t> </a:t>
            </a:r>
            <a:r>
              <a:rPr sz="2400" spc="20" dirty="0">
                <a:solidFill>
                  <a:srgbClr val="212934"/>
                </a:solidFill>
                <a:latin typeface="Verdana"/>
                <a:cs typeface="Verdana"/>
              </a:rPr>
              <a:t>“Bangla</a:t>
            </a:r>
            <a:r>
              <a:rPr sz="2400" spc="-215" dirty="0">
                <a:solidFill>
                  <a:srgbClr val="212934"/>
                </a:solidFill>
                <a:latin typeface="Verdana"/>
                <a:cs typeface="Verdana"/>
              </a:rPr>
              <a:t> </a:t>
            </a:r>
            <a:r>
              <a:rPr sz="2400" spc="20" dirty="0">
                <a:solidFill>
                  <a:srgbClr val="212934"/>
                </a:solidFill>
                <a:latin typeface="Verdana"/>
                <a:cs typeface="Verdana"/>
              </a:rPr>
              <a:t>Chatbot”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2129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"/>
            <a:ext cx="18288000" cy="10287000"/>
            <a:chOff x="0" y="1"/>
            <a:chExt cx="18288000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1"/>
              <a:ext cx="8842522" cy="884252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17680" y="8861571"/>
              <a:ext cx="11370945" cy="1425575"/>
            </a:xfrm>
            <a:custGeom>
              <a:avLst/>
              <a:gdLst/>
              <a:ahLst/>
              <a:cxnLst/>
              <a:rect l="l" t="t" r="r" b="b"/>
              <a:pathLst>
                <a:path w="11370944" h="1425575">
                  <a:moveTo>
                    <a:pt x="0" y="0"/>
                  </a:moveTo>
                  <a:lnTo>
                    <a:pt x="11370319" y="0"/>
                  </a:lnTo>
                  <a:lnTo>
                    <a:pt x="11370319" y="1425427"/>
                  </a:lnTo>
                  <a:lnTo>
                    <a:pt x="0" y="1425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97749" y="2974622"/>
              <a:ext cx="9658350" cy="7312659"/>
            </a:xfrm>
            <a:custGeom>
              <a:avLst/>
              <a:gdLst/>
              <a:ahLst/>
              <a:cxnLst/>
              <a:rect l="l" t="t" r="r" b="b"/>
              <a:pathLst>
                <a:path w="9658350" h="7312659">
                  <a:moveTo>
                    <a:pt x="9658327" y="7312376"/>
                  </a:moveTo>
                  <a:lnTo>
                    <a:pt x="0" y="7312376"/>
                  </a:lnTo>
                  <a:lnTo>
                    <a:pt x="0" y="367758"/>
                  </a:lnTo>
                  <a:lnTo>
                    <a:pt x="2873" y="321718"/>
                  </a:lnTo>
                  <a:lnTo>
                    <a:pt x="11261" y="277360"/>
                  </a:lnTo>
                  <a:lnTo>
                    <a:pt x="24814" y="235030"/>
                  </a:lnTo>
                  <a:lnTo>
                    <a:pt x="43185" y="195079"/>
                  </a:lnTo>
                  <a:lnTo>
                    <a:pt x="66025" y="157853"/>
                  </a:lnTo>
                  <a:lnTo>
                    <a:pt x="92985" y="123702"/>
                  </a:lnTo>
                  <a:lnTo>
                    <a:pt x="123718" y="92973"/>
                  </a:lnTo>
                  <a:lnTo>
                    <a:pt x="157873" y="66017"/>
                  </a:lnTo>
                  <a:lnTo>
                    <a:pt x="195104" y="43180"/>
                  </a:lnTo>
                  <a:lnTo>
                    <a:pt x="235061" y="24811"/>
                  </a:lnTo>
                  <a:lnTo>
                    <a:pt x="277396" y="11259"/>
                  </a:lnTo>
                  <a:lnTo>
                    <a:pt x="321760" y="2872"/>
                  </a:lnTo>
                  <a:lnTo>
                    <a:pt x="367806" y="0"/>
                  </a:lnTo>
                  <a:lnTo>
                    <a:pt x="9290521" y="0"/>
                  </a:lnTo>
                  <a:lnTo>
                    <a:pt x="9336566" y="2872"/>
                  </a:lnTo>
                  <a:lnTo>
                    <a:pt x="9380931" y="11259"/>
                  </a:lnTo>
                  <a:lnTo>
                    <a:pt x="9423265" y="24811"/>
                  </a:lnTo>
                  <a:lnTo>
                    <a:pt x="9463223" y="43180"/>
                  </a:lnTo>
                  <a:lnTo>
                    <a:pt x="9500453" y="66017"/>
                  </a:lnTo>
                  <a:lnTo>
                    <a:pt x="9534609" y="92973"/>
                  </a:lnTo>
                  <a:lnTo>
                    <a:pt x="9565341" y="123702"/>
                  </a:lnTo>
                  <a:lnTo>
                    <a:pt x="9592301" y="157853"/>
                  </a:lnTo>
                  <a:lnTo>
                    <a:pt x="9615141" y="195079"/>
                  </a:lnTo>
                  <a:lnTo>
                    <a:pt x="9633512" y="235030"/>
                  </a:lnTo>
                  <a:lnTo>
                    <a:pt x="9647066" y="277360"/>
                  </a:lnTo>
                  <a:lnTo>
                    <a:pt x="9655454" y="321718"/>
                  </a:lnTo>
                  <a:lnTo>
                    <a:pt x="9658327" y="367758"/>
                  </a:lnTo>
                  <a:lnTo>
                    <a:pt x="9658327" y="73123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17283" y="3967703"/>
              <a:ext cx="1362075" cy="1362075"/>
            </a:xfrm>
            <a:custGeom>
              <a:avLst/>
              <a:gdLst/>
              <a:ahLst/>
              <a:cxnLst/>
              <a:rect l="l" t="t" r="r" b="b"/>
              <a:pathLst>
                <a:path w="1362075" h="1362075">
                  <a:moveTo>
                    <a:pt x="1273500" y="1362075"/>
                  </a:moveTo>
                  <a:lnTo>
                    <a:pt x="88575" y="1362075"/>
                  </a:lnTo>
                  <a:lnTo>
                    <a:pt x="54145" y="1355099"/>
                  </a:lnTo>
                  <a:lnTo>
                    <a:pt x="25985" y="1336090"/>
                  </a:lnTo>
                  <a:lnTo>
                    <a:pt x="6976" y="1307930"/>
                  </a:lnTo>
                  <a:lnTo>
                    <a:pt x="0" y="1273500"/>
                  </a:lnTo>
                  <a:lnTo>
                    <a:pt x="0" y="88575"/>
                  </a:lnTo>
                  <a:lnTo>
                    <a:pt x="6976" y="54145"/>
                  </a:lnTo>
                  <a:lnTo>
                    <a:pt x="25985" y="25985"/>
                  </a:lnTo>
                  <a:lnTo>
                    <a:pt x="54145" y="6976"/>
                  </a:lnTo>
                  <a:lnTo>
                    <a:pt x="88575" y="0"/>
                  </a:lnTo>
                  <a:lnTo>
                    <a:pt x="1273500" y="0"/>
                  </a:lnTo>
                  <a:lnTo>
                    <a:pt x="1307930" y="6976"/>
                  </a:lnTo>
                  <a:lnTo>
                    <a:pt x="1336090" y="25985"/>
                  </a:lnTo>
                  <a:lnTo>
                    <a:pt x="1355099" y="54145"/>
                  </a:lnTo>
                  <a:lnTo>
                    <a:pt x="1362075" y="88575"/>
                  </a:lnTo>
                  <a:lnTo>
                    <a:pt x="1362075" y="1273500"/>
                  </a:lnTo>
                  <a:lnTo>
                    <a:pt x="1355099" y="1307930"/>
                  </a:lnTo>
                  <a:lnTo>
                    <a:pt x="1336090" y="1336090"/>
                  </a:lnTo>
                  <a:lnTo>
                    <a:pt x="1307930" y="1355099"/>
                  </a:lnTo>
                  <a:lnTo>
                    <a:pt x="1273500" y="1362075"/>
                  </a:lnTo>
                  <a:close/>
                </a:path>
              </a:pathLst>
            </a:custGeom>
            <a:solidFill>
              <a:srgbClr val="009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539711" y="8464827"/>
              <a:ext cx="2266315" cy="788035"/>
            </a:xfrm>
            <a:custGeom>
              <a:avLst/>
              <a:gdLst/>
              <a:ahLst/>
              <a:cxnLst/>
              <a:rect l="l" t="t" r="r" b="b"/>
              <a:pathLst>
                <a:path w="2266315" h="788034">
                  <a:moveTo>
                    <a:pt x="0" y="0"/>
                  </a:moveTo>
                  <a:lnTo>
                    <a:pt x="2266198" y="0"/>
                  </a:lnTo>
                  <a:lnTo>
                    <a:pt x="2266198" y="787758"/>
                  </a:lnTo>
                  <a:lnTo>
                    <a:pt x="0" y="7877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479751" y="8699664"/>
              <a:ext cx="333375" cy="328930"/>
            </a:xfrm>
            <a:custGeom>
              <a:avLst/>
              <a:gdLst/>
              <a:ahLst/>
              <a:cxnLst/>
              <a:rect l="l" t="t" r="r" b="b"/>
              <a:pathLst>
                <a:path w="333375" h="328929">
                  <a:moveTo>
                    <a:pt x="166622" y="328430"/>
                  </a:moveTo>
                  <a:lnTo>
                    <a:pt x="157006" y="326585"/>
                  </a:lnTo>
                  <a:lnTo>
                    <a:pt x="148549" y="321049"/>
                  </a:lnTo>
                  <a:lnTo>
                    <a:pt x="142930" y="312723"/>
                  </a:lnTo>
                  <a:lnTo>
                    <a:pt x="141057" y="303248"/>
                  </a:lnTo>
                  <a:lnTo>
                    <a:pt x="142930" y="293773"/>
                  </a:lnTo>
                  <a:lnTo>
                    <a:pt x="148549" y="285448"/>
                  </a:lnTo>
                  <a:lnTo>
                    <a:pt x="246055" y="189370"/>
                  </a:lnTo>
                  <a:lnTo>
                    <a:pt x="25552" y="189370"/>
                  </a:lnTo>
                  <a:lnTo>
                    <a:pt x="15603" y="187393"/>
                  </a:lnTo>
                  <a:lnTo>
                    <a:pt x="7481" y="181999"/>
                  </a:lnTo>
                  <a:lnTo>
                    <a:pt x="2007" y="173999"/>
                  </a:lnTo>
                  <a:lnTo>
                    <a:pt x="0" y="164199"/>
                  </a:lnTo>
                  <a:lnTo>
                    <a:pt x="2007" y="154400"/>
                  </a:lnTo>
                  <a:lnTo>
                    <a:pt x="7481" y="146397"/>
                  </a:lnTo>
                  <a:lnTo>
                    <a:pt x="15603" y="141001"/>
                  </a:lnTo>
                  <a:lnTo>
                    <a:pt x="25552" y="139021"/>
                  </a:lnTo>
                  <a:lnTo>
                    <a:pt x="246055" y="139021"/>
                  </a:lnTo>
                  <a:lnTo>
                    <a:pt x="148590" y="42984"/>
                  </a:lnTo>
                  <a:lnTo>
                    <a:pt x="142971" y="34655"/>
                  </a:lnTo>
                  <a:lnTo>
                    <a:pt x="141098" y="25179"/>
                  </a:lnTo>
                  <a:lnTo>
                    <a:pt x="142971" y="15703"/>
                  </a:lnTo>
                  <a:lnTo>
                    <a:pt x="148590" y="7374"/>
                  </a:lnTo>
                  <a:lnTo>
                    <a:pt x="157036" y="1843"/>
                  </a:lnTo>
                  <a:lnTo>
                    <a:pt x="166647" y="0"/>
                  </a:lnTo>
                  <a:lnTo>
                    <a:pt x="176262" y="1843"/>
                  </a:lnTo>
                  <a:lnTo>
                    <a:pt x="184720" y="7374"/>
                  </a:lnTo>
                  <a:lnTo>
                    <a:pt x="325293" y="145877"/>
                  </a:lnTo>
                  <a:lnTo>
                    <a:pt x="330216" y="150488"/>
                  </a:lnTo>
                  <a:lnTo>
                    <a:pt x="333309" y="156992"/>
                  </a:lnTo>
                  <a:lnTo>
                    <a:pt x="333309" y="171435"/>
                  </a:lnTo>
                  <a:lnTo>
                    <a:pt x="330196" y="177944"/>
                  </a:lnTo>
                  <a:lnTo>
                    <a:pt x="325233" y="182555"/>
                  </a:lnTo>
                  <a:lnTo>
                    <a:pt x="184679" y="321049"/>
                  </a:lnTo>
                  <a:lnTo>
                    <a:pt x="176233" y="326585"/>
                  </a:lnTo>
                  <a:lnTo>
                    <a:pt x="166622" y="3284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28700" y="8262487"/>
              <a:ext cx="1028700" cy="1200150"/>
            </a:xfrm>
            <a:custGeom>
              <a:avLst/>
              <a:gdLst/>
              <a:ahLst/>
              <a:cxnLst/>
              <a:rect l="l" t="t" r="r" b="b"/>
              <a:pathLst>
                <a:path w="1028700" h="1200150">
                  <a:moveTo>
                    <a:pt x="672487" y="453592"/>
                  </a:moveTo>
                  <a:lnTo>
                    <a:pt x="656823" y="450405"/>
                  </a:lnTo>
                  <a:lnTo>
                    <a:pt x="643996" y="441728"/>
                  </a:lnTo>
                  <a:lnTo>
                    <a:pt x="635329" y="428884"/>
                  </a:lnTo>
                  <a:lnTo>
                    <a:pt x="632146" y="413201"/>
                  </a:lnTo>
                  <a:lnTo>
                    <a:pt x="635272" y="397518"/>
                  </a:lnTo>
                  <a:lnTo>
                    <a:pt x="643845" y="384675"/>
                  </a:lnTo>
                  <a:lnTo>
                    <a:pt x="656653" y="375997"/>
                  </a:lnTo>
                  <a:lnTo>
                    <a:pt x="672487" y="372810"/>
                  </a:lnTo>
                  <a:lnTo>
                    <a:pt x="688151" y="375997"/>
                  </a:lnTo>
                  <a:lnTo>
                    <a:pt x="700978" y="384675"/>
                  </a:lnTo>
                  <a:lnTo>
                    <a:pt x="709645" y="397518"/>
                  </a:lnTo>
                  <a:lnTo>
                    <a:pt x="712828" y="413201"/>
                  </a:lnTo>
                  <a:lnTo>
                    <a:pt x="709645" y="428884"/>
                  </a:lnTo>
                  <a:lnTo>
                    <a:pt x="700978" y="441728"/>
                  </a:lnTo>
                  <a:lnTo>
                    <a:pt x="688151" y="450405"/>
                  </a:lnTo>
                  <a:lnTo>
                    <a:pt x="672487" y="453592"/>
                  </a:lnTo>
                  <a:close/>
                </a:path>
                <a:path w="1028700" h="1200150">
                  <a:moveTo>
                    <a:pt x="356212" y="453592"/>
                  </a:moveTo>
                  <a:lnTo>
                    <a:pt x="340549" y="450405"/>
                  </a:lnTo>
                  <a:lnTo>
                    <a:pt x="327721" y="441728"/>
                  </a:lnTo>
                  <a:lnTo>
                    <a:pt x="319054" y="428884"/>
                  </a:lnTo>
                  <a:lnTo>
                    <a:pt x="315871" y="413201"/>
                  </a:lnTo>
                  <a:lnTo>
                    <a:pt x="319054" y="397518"/>
                  </a:lnTo>
                  <a:lnTo>
                    <a:pt x="327721" y="384675"/>
                  </a:lnTo>
                  <a:lnTo>
                    <a:pt x="340549" y="375997"/>
                  </a:lnTo>
                  <a:lnTo>
                    <a:pt x="356212" y="372810"/>
                  </a:lnTo>
                  <a:lnTo>
                    <a:pt x="371876" y="375997"/>
                  </a:lnTo>
                  <a:lnTo>
                    <a:pt x="384703" y="384675"/>
                  </a:lnTo>
                  <a:lnTo>
                    <a:pt x="393370" y="397518"/>
                  </a:lnTo>
                  <a:lnTo>
                    <a:pt x="396553" y="413201"/>
                  </a:lnTo>
                  <a:lnTo>
                    <a:pt x="393370" y="428884"/>
                  </a:lnTo>
                  <a:lnTo>
                    <a:pt x="384703" y="441728"/>
                  </a:lnTo>
                  <a:lnTo>
                    <a:pt x="371876" y="450405"/>
                  </a:lnTo>
                  <a:lnTo>
                    <a:pt x="356212" y="453592"/>
                  </a:lnTo>
                  <a:close/>
                </a:path>
                <a:path w="1028700" h="1200150">
                  <a:moveTo>
                    <a:pt x="40341" y="453592"/>
                  </a:moveTo>
                  <a:lnTo>
                    <a:pt x="24677" y="450405"/>
                  </a:lnTo>
                  <a:lnTo>
                    <a:pt x="11850" y="441728"/>
                  </a:lnTo>
                  <a:lnTo>
                    <a:pt x="3183" y="428884"/>
                  </a:lnTo>
                  <a:lnTo>
                    <a:pt x="0" y="413201"/>
                  </a:lnTo>
                  <a:lnTo>
                    <a:pt x="3183" y="397518"/>
                  </a:lnTo>
                  <a:lnTo>
                    <a:pt x="11850" y="384675"/>
                  </a:lnTo>
                  <a:lnTo>
                    <a:pt x="24677" y="375997"/>
                  </a:lnTo>
                  <a:lnTo>
                    <a:pt x="40341" y="372810"/>
                  </a:lnTo>
                  <a:lnTo>
                    <a:pt x="56004" y="375997"/>
                  </a:lnTo>
                  <a:lnTo>
                    <a:pt x="68832" y="384675"/>
                  </a:lnTo>
                  <a:lnTo>
                    <a:pt x="77499" y="397518"/>
                  </a:lnTo>
                  <a:lnTo>
                    <a:pt x="80682" y="413201"/>
                  </a:lnTo>
                  <a:lnTo>
                    <a:pt x="77499" y="428884"/>
                  </a:lnTo>
                  <a:lnTo>
                    <a:pt x="68832" y="441728"/>
                  </a:lnTo>
                  <a:lnTo>
                    <a:pt x="56004" y="450405"/>
                  </a:lnTo>
                  <a:lnTo>
                    <a:pt x="40341" y="453592"/>
                  </a:lnTo>
                  <a:close/>
                </a:path>
                <a:path w="1028700" h="1200150">
                  <a:moveTo>
                    <a:pt x="988359" y="453592"/>
                  </a:moveTo>
                  <a:lnTo>
                    <a:pt x="972695" y="450405"/>
                  </a:lnTo>
                  <a:lnTo>
                    <a:pt x="959868" y="441728"/>
                  </a:lnTo>
                  <a:lnTo>
                    <a:pt x="951201" y="428884"/>
                  </a:lnTo>
                  <a:lnTo>
                    <a:pt x="948018" y="413201"/>
                  </a:lnTo>
                  <a:lnTo>
                    <a:pt x="951201" y="397518"/>
                  </a:lnTo>
                  <a:lnTo>
                    <a:pt x="959868" y="384675"/>
                  </a:lnTo>
                  <a:lnTo>
                    <a:pt x="972695" y="375997"/>
                  </a:lnTo>
                  <a:lnTo>
                    <a:pt x="988359" y="372810"/>
                  </a:lnTo>
                  <a:lnTo>
                    <a:pt x="1004022" y="375997"/>
                  </a:lnTo>
                  <a:lnTo>
                    <a:pt x="1016850" y="384675"/>
                  </a:lnTo>
                  <a:lnTo>
                    <a:pt x="1025517" y="397518"/>
                  </a:lnTo>
                  <a:lnTo>
                    <a:pt x="1028700" y="413201"/>
                  </a:lnTo>
                  <a:lnTo>
                    <a:pt x="1025517" y="428884"/>
                  </a:lnTo>
                  <a:lnTo>
                    <a:pt x="1016850" y="441728"/>
                  </a:lnTo>
                  <a:lnTo>
                    <a:pt x="1004022" y="450405"/>
                  </a:lnTo>
                  <a:lnTo>
                    <a:pt x="988359" y="453592"/>
                  </a:lnTo>
                  <a:close/>
                </a:path>
                <a:path w="1028700" h="1200150">
                  <a:moveTo>
                    <a:pt x="672487" y="826807"/>
                  </a:moveTo>
                  <a:lnTo>
                    <a:pt x="656823" y="823620"/>
                  </a:lnTo>
                  <a:lnTo>
                    <a:pt x="643996" y="814942"/>
                  </a:lnTo>
                  <a:lnTo>
                    <a:pt x="635329" y="802099"/>
                  </a:lnTo>
                  <a:lnTo>
                    <a:pt x="632146" y="786416"/>
                  </a:lnTo>
                  <a:lnTo>
                    <a:pt x="635272" y="770733"/>
                  </a:lnTo>
                  <a:lnTo>
                    <a:pt x="643845" y="757890"/>
                  </a:lnTo>
                  <a:lnTo>
                    <a:pt x="656653" y="749212"/>
                  </a:lnTo>
                  <a:lnTo>
                    <a:pt x="672487" y="746025"/>
                  </a:lnTo>
                  <a:lnTo>
                    <a:pt x="688151" y="749212"/>
                  </a:lnTo>
                  <a:lnTo>
                    <a:pt x="700978" y="757890"/>
                  </a:lnTo>
                  <a:lnTo>
                    <a:pt x="709645" y="770733"/>
                  </a:lnTo>
                  <a:lnTo>
                    <a:pt x="712828" y="786416"/>
                  </a:lnTo>
                  <a:lnTo>
                    <a:pt x="709645" y="802099"/>
                  </a:lnTo>
                  <a:lnTo>
                    <a:pt x="700978" y="814942"/>
                  </a:lnTo>
                  <a:lnTo>
                    <a:pt x="688151" y="823620"/>
                  </a:lnTo>
                  <a:lnTo>
                    <a:pt x="672487" y="826807"/>
                  </a:lnTo>
                  <a:close/>
                </a:path>
                <a:path w="1028700" h="1200150">
                  <a:moveTo>
                    <a:pt x="356212" y="826807"/>
                  </a:moveTo>
                  <a:lnTo>
                    <a:pt x="340549" y="823620"/>
                  </a:lnTo>
                  <a:lnTo>
                    <a:pt x="327721" y="814942"/>
                  </a:lnTo>
                  <a:lnTo>
                    <a:pt x="319054" y="802099"/>
                  </a:lnTo>
                  <a:lnTo>
                    <a:pt x="315871" y="786416"/>
                  </a:lnTo>
                  <a:lnTo>
                    <a:pt x="319054" y="770733"/>
                  </a:lnTo>
                  <a:lnTo>
                    <a:pt x="327721" y="757890"/>
                  </a:lnTo>
                  <a:lnTo>
                    <a:pt x="340549" y="749212"/>
                  </a:lnTo>
                  <a:lnTo>
                    <a:pt x="356212" y="746025"/>
                  </a:lnTo>
                  <a:lnTo>
                    <a:pt x="371876" y="749212"/>
                  </a:lnTo>
                  <a:lnTo>
                    <a:pt x="384703" y="757890"/>
                  </a:lnTo>
                  <a:lnTo>
                    <a:pt x="393370" y="770733"/>
                  </a:lnTo>
                  <a:lnTo>
                    <a:pt x="396553" y="786416"/>
                  </a:lnTo>
                  <a:lnTo>
                    <a:pt x="393370" y="802099"/>
                  </a:lnTo>
                  <a:lnTo>
                    <a:pt x="384703" y="814942"/>
                  </a:lnTo>
                  <a:lnTo>
                    <a:pt x="371876" y="823620"/>
                  </a:lnTo>
                  <a:lnTo>
                    <a:pt x="356212" y="826807"/>
                  </a:lnTo>
                  <a:close/>
                </a:path>
                <a:path w="1028700" h="1200150">
                  <a:moveTo>
                    <a:pt x="40341" y="826807"/>
                  </a:moveTo>
                  <a:lnTo>
                    <a:pt x="24677" y="823620"/>
                  </a:lnTo>
                  <a:lnTo>
                    <a:pt x="11850" y="814942"/>
                  </a:lnTo>
                  <a:lnTo>
                    <a:pt x="3183" y="802099"/>
                  </a:lnTo>
                  <a:lnTo>
                    <a:pt x="0" y="786416"/>
                  </a:lnTo>
                  <a:lnTo>
                    <a:pt x="3183" y="770733"/>
                  </a:lnTo>
                  <a:lnTo>
                    <a:pt x="11850" y="757890"/>
                  </a:lnTo>
                  <a:lnTo>
                    <a:pt x="24677" y="749212"/>
                  </a:lnTo>
                  <a:lnTo>
                    <a:pt x="40341" y="746025"/>
                  </a:lnTo>
                  <a:lnTo>
                    <a:pt x="56004" y="749212"/>
                  </a:lnTo>
                  <a:lnTo>
                    <a:pt x="68832" y="757890"/>
                  </a:lnTo>
                  <a:lnTo>
                    <a:pt x="77499" y="770733"/>
                  </a:lnTo>
                  <a:lnTo>
                    <a:pt x="80682" y="786416"/>
                  </a:lnTo>
                  <a:lnTo>
                    <a:pt x="77499" y="802099"/>
                  </a:lnTo>
                  <a:lnTo>
                    <a:pt x="68832" y="814942"/>
                  </a:lnTo>
                  <a:lnTo>
                    <a:pt x="56004" y="823620"/>
                  </a:lnTo>
                  <a:lnTo>
                    <a:pt x="40341" y="826807"/>
                  </a:lnTo>
                  <a:close/>
                </a:path>
                <a:path w="1028700" h="1200150">
                  <a:moveTo>
                    <a:pt x="988359" y="826807"/>
                  </a:moveTo>
                  <a:lnTo>
                    <a:pt x="972695" y="823620"/>
                  </a:lnTo>
                  <a:lnTo>
                    <a:pt x="959868" y="814942"/>
                  </a:lnTo>
                  <a:lnTo>
                    <a:pt x="951201" y="802099"/>
                  </a:lnTo>
                  <a:lnTo>
                    <a:pt x="948018" y="786416"/>
                  </a:lnTo>
                  <a:lnTo>
                    <a:pt x="951201" y="770733"/>
                  </a:lnTo>
                  <a:lnTo>
                    <a:pt x="959868" y="757890"/>
                  </a:lnTo>
                  <a:lnTo>
                    <a:pt x="972695" y="749212"/>
                  </a:lnTo>
                  <a:lnTo>
                    <a:pt x="988359" y="746025"/>
                  </a:lnTo>
                  <a:lnTo>
                    <a:pt x="1004022" y="749212"/>
                  </a:lnTo>
                  <a:lnTo>
                    <a:pt x="1016850" y="757890"/>
                  </a:lnTo>
                  <a:lnTo>
                    <a:pt x="1025517" y="770733"/>
                  </a:lnTo>
                  <a:lnTo>
                    <a:pt x="1028700" y="786416"/>
                  </a:lnTo>
                  <a:lnTo>
                    <a:pt x="1025517" y="802099"/>
                  </a:lnTo>
                  <a:lnTo>
                    <a:pt x="1016850" y="814942"/>
                  </a:lnTo>
                  <a:lnTo>
                    <a:pt x="1004022" y="823620"/>
                  </a:lnTo>
                  <a:lnTo>
                    <a:pt x="988359" y="826807"/>
                  </a:lnTo>
                  <a:close/>
                </a:path>
                <a:path w="1028700" h="1200150">
                  <a:moveTo>
                    <a:pt x="672487" y="80782"/>
                  </a:moveTo>
                  <a:lnTo>
                    <a:pt x="656823" y="77595"/>
                  </a:lnTo>
                  <a:lnTo>
                    <a:pt x="643996" y="68917"/>
                  </a:lnTo>
                  <a:lnTo>
                    <a:pt x="635329" y="56074"/>
                  </a:lnTo>
                  <a:lnTo>
                    <a:pt x="632146" y="40391"/>
                  </a:lnTo>
                  <a:lnTo>
                    <a:pt x="635272" y="24708"/>
                  </a:lnTo>
                  <a:lnTo>
                    <a:pt x="643845" y="11864"/>
                  </a:lnTo>
                  <a:lnTo>
                    <a:pt x="656653" y="3187"/>
                  </a:lnTo>
                  <a:lnTo>
                    <a:pt x="672487" y="0"/>
                  </a:lnTo>
                  <a:lnTo>
                    <a:pt x="688151" y="3187"/>
                  </a:lnTo>
                  <a:lnTo>
                    <a:pt x="700978" y="11864"/>
                  </a:lnTo>
                  <a:lnTo>
                    <a:pt x="709645" y="24708"/>
                  </a:lnTo>
                  <a:lnTo>
                    <a:pt x="712828" y="40391"/>
                  </a:lnTo>
                  <a:lnTo>
                    <a:pt x="709645" y="56074"/>
                  </a:lnTo>
                  <a:lnTo>
                    <a:pt x="700978" y="68917"/>
                  </a:lnTo>
                  <a:lnTo>
                    <a:pt x="688151" y="77595"/>
                  </a:lnTo>
                  <a:lnTo>
                    <a:pt x="672487" y="80782"/>
                  </a:lnTo>
                  <a:close/>
                </a:path>
                <a:path w="1028700" h="1200150">
                  <a:moveTo>
                    <a:pt x="356212" y="80782"/>
                  </a:moveTo>
                  <a:lnTo>
                    <a:pt x="340549" y="77595"/>
                  </a:lnTo>
                  <a:lnTo>
                    <a:pt x="327721" y="68917"/>
                  </a:lnTo>
                  <a:lnTo>
                    <a:pt x="319054" y="56074"/>
                  </a:lnTo>
                  <a:lnTo>
                    <a:pt x="315871" y="40391"/>
                  </a:lnTo>
                  <a:lnTo>
                    <a:pt x="319054" y="24708"/>
                  </a:lnTo>
                  <a:lnTo>
                    <a:pt x="327721" y="11864"/>
                  </a:lnTo>
                  <a:lnTo>
                    <a:pt x="340549" y="3187"/>
                  </a:lnTo>
                  <a:lnTo>
                    <a:pt x="356212" y="0"/>
                  </a:lnTo>
                  <a:lnTo>
                    <a:pt x="371876" y="3187"/>
                  </a:lnTo>
                  <a:lnTo>
                    <a:pt x="384703" y="11864"/>
                  </a:lnTo>
                  <a:lnTo>
                    <a:pt x="393370" y="24708"/>
                  </a:lnTo>
                  <a:lnTo>
                    <a:pt x="396553" y="40391"/>
                  </a:lnTo>
                  <a:lnTo>
                    <a:pt x="393370" y="56074"/>
                  </a:lnTo>
                  <a:lnTo>
                    <a:pt x="384703" y="68917"/>
                  </a:lnTo>
                  <a:lnTo>
                    <a:pt x="371876" y="77595"/>
                  </a:lnTo>
                  <a:lnTo>
                    <a:pt x="356212" y="80782"/>
                  </a:lnTo>
                  <a:close/>
                </a:path>
                <a:path w="1028700" h="1200150">
                  <a:moveTo>
                    <a:pt x="40341" y="80782"/>
                  </a:moveTo>
                  <a:lnTo>
                    <a:pt x="24677" y="77595"/>
                  </a:lnTo>
                  <a:lnTo>
                    <a:pt x="11850" y="68917"/>
                  </a:lnTo>
                  <a:lnTo>
                    <a:pt x="3183" y="56074"/>
                  </a:lnTo>
                  <a:lnTo>
                    <a:pt x="0" y="40391"/>
                  </a:lnTo>
                  <a:lnTo>
                    <a:pt x="3183" y="24708"/>
                  </a:lnTo>
                  <a:lnTo>
                    <a:pt x="11850" y="11864"/>
                  </a:lnTo>
                  <a:lnTo>
                    <a:pt x="24677" y="3187"/>
                  </a:lnTo>
                  <a:lnTo>
                    <a:pt x="40341" y="0"/>
                  </a:lnTo>
                  <a:lnTo>
                    <a:pt x="56004" y="3187"/>
                  </a:lnTo>
                  <a:lnTo>
                    <a:pt x="68832" y="11864"/>
                  </a:lnTo>
                  <a:lnTo>
                    <a:pt x="77499" y="24708"/>
                  </a:lnTo>
                  <a:lnTo>
                    <a:pt x="80682" y="40391"/>
                  </a:lnTo>
                  <a:lnTo>
                    <a:pt x="77499" y="56074"/>
                  </a:lnTo>
                  <a:lnTo>
                    <a:pt x="68832" y="68917"/>
                  </a:lnTo>
                  <a:lnTo>
                    <a:pt x="56004" y="77595"/>
                  </a:lnTo>
                  <a:lnTo>
                    <a:pt x="40341" y="80782"/>
                  </a:lnTo>
                  <a:close/>
                </a:path>
                <a:path w="1028700" h="1200150">
                  <a:moveTo>
                    <a:pt x="988359" y="80782"/>
                  </a:moveTo>
                  <a:lnTo>
                    <a:pt x="972695" y="77595"/>
                  </a:lnTo>
                  <a:lnTo>
                    <a:pt x="959868" y="68917"/>
                  </a:lnTo>
                  <a:lnTo>
                    <a:pt x="951201" y="56074"/>
                  </a:lnTo>
                  <a:lnTo>
                    <a:pt x="948018" y="40391"/>
                  </a:lnTo>
                  <a:lnTo>
                    <a:pt x="951201" y="24708"/>
                  </a:lnTo>
                  <a:lnTo>
                    <a:pt x="959868" y="11864"/>
                  </a:lnTo>
                  <a:lnTo>
                    <a:pt x="972695" y="3187"/>
                  </a:lnTo>
                  <a:lnTo>
                    <a:pt x="988359" y="0"/>
                  </a:lnTo>
                  <a:lnTo>
                    <a:pt x="1004022" y="3187"/>
                  </a:lnTo>
                  <a:lnTo>
                    <a:pt x="1016850" y="11864"/>
                  </a:lnTo>
                  <a:lnTo>
                    <a:pt x="1025517" y="24708"/>
                  </a:lnTo>
                  <a:lnTo>
                    <a:pt x="1028700" y="40391"/>
                  </a:lnTo>
                  <a:lnTo>
                    <a:pt x="1025517" y="56074"/>
                  </a:lnTo>
                  <a:lnTo>
                    <a:pt x="1016850" y="68917"/>
                  </a:lnTo>
                  <a:lnTo>
                    <a:pt x="1004022" y="77595"/>
                  </a:lnTo>
                  <a:lnTo>
                    <a:pt x="988359" y="80782"/>
                  </a:lnTo>
                  <a:close/>
                </a:path>
                <a:path w="1028700" h="1200150">
                  <a:moveTo>
                    <a:pt x="672487" y="1199618"/>
                  </a:moveTo>
                  <a:lnTo>
                    <a:pt x="656823" y="1196430"/>
                  </a:lnTo>
                  <a:lnTo>
                    <a:pt x="643996" y="1187753"/>
                  </a:lnTo>
                  <a:lnTo>
                    <a:pt x="635329" y="1174910"/>
                  </a:lnTo>
                  <a:lnTo>
                    <a:pt x="632146" y="1159226"/>
                  </a:lnTo>
                  <a:lnTo>
                    <a:pt x="635272" y="1143543"/>
                  </a:lnTo>
                  <a:lnTo>
                    <a:pt x="643845" y="1130700"/>
                  </a:lnTo>
                  <a:lnTo>
                    <a:pt x="656653" y="1122022"/>
                  </a:lnTo>
                  <a:lnTo>
                    <a:pt x="672487" y="1118835"/>
                  </a:lnTo>
                  <a:lnTo>
                    <a:pt x="688151" y="1122022"/>
                  </a:lnTo>
                  <a:lnTo>
                    <a:pt x="700978" y="1130700"/>
                  </a:lnTo>
                  <a:lnTo>
                    <a:pt x="709645" y="1143543"/>
                  </a:lnTo>
                  <a:lnTo>
                    <a:pt x="712828" y="1159226"/>
                  </a:lnTo>
                  <a:lnTo>
                    <a:pt x="709645" y="1174910"/>
                  </a:lnTo>
                  <a:lnTo>
                    <a:pt x="700978" y="1187753"/>
                  </a:lnTo>
                  <a:lnTo>
                    <a:pt x="688151" y="1196430"/>
                  </a:lnTo>
                  <a:lnTo>
                    <a:pt x="672487" y="1199618"/>
                  </a:lnTo>
                  <a:close/>
                </a:path>
                <a:path w="1028700" h="1200150">
                  <a:moveTo>
                    <a:pt x="356212" y="1199618"/>
                  </a:moveTo>
                  <a:lnTo>
                    <a:pt x="340549" y="1196430"/>
                  </a:lnTo>
                  <a:lnTo>
                    <a:pt x="327721" y="1187753"/>
                  </a:lnTo>
                  <a:lnTo>
                    <a:pt x="319054" y="1174910"/>
                  </a:lnTo>
                  <a:lnTo>
                    <a:pt x="315871" y="1159226"/>
                  </a:lnTo>
                  <a:lnTo>
                    <a:pt x="319054" y="1143543"/>
                  </a:lnTo>
                  <a:lnTo>
                    <a:pt x="327721" y="1130700"/>
                  </a:lnTo>
                  <a:lnTo>
                    <a:pt x="340549" y="1122022"/>
                  </a:lnTo>
                  <a:lnTo>
                    <a:pt x="356212" y="1118835"/>
                  </a:lnTo>
                  <a:lnTo>
                    <a:pt x="371876" y="1122022"/>
                  </a:lnTo>
                  <a:lnTo>
                    <a:pt x="384703" y="1130700"/>
                  </a:lnTo>
                  <a:lnTo>
                    <a:pt x="393370" y="1143543"/>
                  </a:lnTo>
                  <a:lnTo>
                    <a:pt x="396553" y="1159226"/>
                  </a:lnTo>
                  <a:lnTo>
                    <a:pt x="393370" y="1174910"/>
                  </a:lnTo>
                  <a:lnTo>
                    <a:pt x="384703" y="1187753"/>
                  </a:lnTo>
                  <a:lnTo>
                    <a:pt x="371876" y="1196430"/>
                  </a:lnTo>
                  <a:lnTo>
                    <a:pt x="356212" y="1199618"/>
                  </a:lnTo>
                  <a:close/>
                </a:path>
                <a:path w="1028700" h="1200150">
                  <a:moveTo>
                    <a:pt x="40341" y="1199618"/>
                  </a:moveTo>
                  <a:lnTo>
                    <a:pt x="24677" y="1196430"/>
                  </a:lnTo>
                  <a:lnTo>
                    <a:pt x="11850" y="1187753"/>
                  </a:lnTo>
                  <a:lnTo>
                    <a:pt x="3183" y="1174910"/>
                  </a:lnTo>
                  <a:lnTo>
                    <a:pt x="0" y="1159226"/>
                  </a:lnTo>
                  <a:lnTo>
                    <a:pt x="3183" y="1143543"/>
                  </a:lnTo>
                  <a:lnTo>
                    <a:pt x="11850" y="1130700"/>
                  </a:lnTo>
                  <a:lnTo>
                    <a:pt x="24677" y="1122022"/>
                  </a:lnTo>
                  <a:lnTo>
                    <a:pt x="40341" y="1118835"/>
                  </a:lnTo>
                  <a:lnTo>
                    <a:pt x="56004" y="1122022"/>
                  </a:lnTo>
                  <a:lnTo>
                    <a:pt x="68832" y="1130700"/>
                  </a:lnTo>
                  <a:lnTo>
                    <a:pt x="77499" y="1143543"/>
                  </a:lnTo>
                  <a:lnTo>
                    <a:pt x="80682" y="1159226"/>
                  </a:lnTo>
                  <a:lnTo>
                    <a:pt x="77499" y="1174910"/>
                  </a:lnTo>
                  <a:lnTo>
                    <a:pt x="68832" y="1187753"/>
                  </a:lnTo>
                  <a:lnTo>
                    <a:pt x="56004" y="1196430"/>
                  </a:lnTo>
                  <a:lnTo>
                    <a:pt x="40341" y="1199618"/>
                  </a:lnTo>
                  <a:close/>
                </a:path>
                <a:path w="1028700" h="1200150">
                  <a:moveTo>
                    <a:pt x="988359" y="1199618"/>
                  </a:moveTo>
                  <a:lnTo>
                    <a:pt x="972695" y="1196430"/>
                  </a:lnTo>
                  <a:lnTo>
                    <a:pt x="959868" y="1187753"/>
                  </a:lnTo>
                  <a:lnTo>
                    <a:pt x="951201" y="1174910"/>
                  </a:lnTo>
                  <a:lnTo>
                    <a:pt x="948018" y="1159226"/>
                  </a:lnTo>
                  <a:lnTo>
                    <a:pt x="951201" y="1143543"/>
                  </a:lnTo>
                  <a:lnTo>
                    <a:pt x="959868" y="1130700"/>
                  </a:lnTo>
                  <a:lnTo>
                    <a:pt x="972695" y="1122022"/>
                  </a:lnTo>
                  <a:lnTo>
                    <a:pt x="988359" y="1118835"/>
                  </a:lnTo>
                  <a:lnTo>
                    <a:pt x="1004022" y="1122022"/>
                  </a:lnTo>
                  <a:lnTo>
                    <a:pt x="1016850" y="1130700"/>
                  </a:lnTo>
                  <a:lnTo>
                    <a:pt x="1025517" y="1143543"/>
                  </a:lnTo>
                  <a:lnTo>
                    <a:pt x="1028700" y="1159226"/>
                  </a:lnTo>
                  <a:lnTo>
                    <a:pt x="1025517" y="1174910"/>
                  </a:lnTo>
                  <a:lnTo>
                    <a:pt x="1016850" y="1187753"/>
                  </a:lnTo>
                  <a:lnTo>
                    <a:pt x="1004022" y="1196430"/>
                  </a:lnTo>
                  <a:lnTo>
                    <a:pt x="988359" y="1199618"/>
                  </a:lnTo>
                  <a:close/>
                </a:path>
              </a:pathLst>
            </a:custGeom>
            <a:solidFill>
              <a:srgbClr val="009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170080" y="5749279"/>
              <a:ext cx="1095375" cy="6985"/>
            </a:xfrm>
            <a:custGeom>
              <a:avLst/>
              <a:gdLst/>
              <a:ahLst/>
              <a:cxnLst/>
              <a:rect l="l" t="t" r="r" b="b"/>
              <a:pathLst>
                <a:path w="1095375" h="6985">
                  <a:moveTo>
                    <a:pt x="0" y="0"/>
                  </a:moveTo>
                  <a:lnTo>
                    <a:pt x="1095297" y="6508"/>
                  </a:lnTo>
                </a:path>
              </a:pathLst>
            </a:custGeom>
            <a:ln w="47624">
              <a:solidFill>
                <a:srgbClr val="009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34783" y="4543963"/>
              <a:ext cx="205955" cy="2060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80213" y="4777372"/>
              <a:ext cx="281305" cy="224790"/>
            </a:xfrm>
            <a:custGeom>
              <a:avLst/>
              <a:gdLst/>
              <a:ahLst/>
              <a:cxnLst/>
              <a:rect l="l" t="t" r="r" b="b"/>
              <a:pathLst>
                <a:path w="281304" h="224789">
                  <a:moveTo>
                    <a:pt x="157548" y="224566"/>
                  </a:moveTo>
                  <a:lnTo>
                    <a:pt x="85929" y="221166"/>
                  </a:lnTo>
                  <a:lnTo>
                    <a:pt x="17596" y="210521"/>
                  </a:lnTo>
                  <a:lnTo>
                    <a:pt x="0" y="185852"/>
                  </a:lnTo>
                  <a:lnTo>
                    <a:pt x="11433" y="96901"/>
                  </a:lnTo>
                  <a:lnTo>
                    <a:pt x="23158" y="58342"/>
                  </a:lnTo>
                  <a:lnTo>
                    <a:pt x="47099" y="27634"/>
                  </a:lnTo>
                  <a:lnTo>
                    <a:pt x="80269" y="7334"/>
                  </a:lnTo>
                  <a:lnTo>
                    <a:pt x="119683" y="0"/>
                  </a:lnTo>
                  <a:lnTo>
                    <a:pt x="196229" y="0"/>
                  </a:lnTo>
                  <a:lnTo>
                    <a:pt x="220843" y="2872"/>
                  </a:lnTo>
                  <a:lnTo>
                    <a:pt x="243793" y="11109"/>
                  </a:lnTo>
                  <a:lnTo>
                    <a:pt x="264084" y="24139"/>
                  </a:lnTo>
                  <a:lnTo>
                    <a:pt x="280720" y="41391"/>
                  </a:lnTo>
                  <a:lnTo>
                    <a:pt x="260183" y="61804"/>
                  </a:lnTo>
                  <a:lnTo>
                    <a:pt x="243774" y="85763"/>
                  </a:lnTo>
                  <a:lnTo>
                    <a:pt x="231973" y="112858"/>
                  </a:lnTo>
                  <a:lnTo>
                    <a:pt x="225260" y="142676"/>
                  </a:lnTo>
                  <a:lnTo>
                    <a:pt x="215609" y="221966"/>
                  </a:lnTo>
                  <a:lnTo>
                    <a:pt x="187218" y="223907"/>
                  </a:lnTo>
                  <a:lnTo>
                    <a:pt x="157548" y="2245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55763" y="4543963"/>
              <a:ext cx="205881" cy="2060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40727" y="4777384"/>
              <a:ext cx="575945" cy="276225"/>
            </a:xfrm>
            <a:custGeom>
              <a:avLst/>
              <a:gdLst/>
              <a:ahLst/>
              <a:cxnLst/>
              <a:rect l="l" t="t" r="r" b="b"/>
              <a:pathLst>
                <a:path w="575945" h="276225">
                  <a:moveTo>
                    <a:pt x="315036" y="236893"/>
                  </a:moveTo>
                  <a:lnTo>
                    <a:pt x="304419" y="147942"/>
                  </a:lnTo>
                  <a:lnTo>
                    <a:pt x="292188" y="109905"/>
                  </a:lnTo>
                  <a:lnTo>
                    <a:pt x="268008" y="79463"/>
                  </a:lnTo>
                  <a:lnTo>
                    <a:pt x="234759" y="59258"/>
                  </a:lnTo>
                  <a:lnTo>
                    <a:pt x="195351" y="51943"/>
                  </a:lnTo>
                  <a:lnTo>
                    <a:pt x="118795" y="51943"/>
                  </a:lnTo>
                  <a:lnTo>
                    <a:pt x="79349" y="59258"/>
                  </a:lnTo>
                  <a:lnTo>
                    <a:pt x="46189" y="79463"/>
                  </a:lnTo>
                  <a:lnTo>
                    <a:pt x="22263" y="109905"/>
                  </a:lnTo>
                  <a:lnTo>
                    <a:pt x="10553" y="147942"/>
                  </a:lnTo>
                  <a:lnTo>
                    <a:pt x="0" y="236893"/>
                  </a:lnTo>
                  <a:lnTo>
                    <a:pt x="381" y="245325"/>
                  </a:lnTo>
                  <a:lnTo>
                    <a:pt x="51193" y="267855"/>
                  </a:lnTo>
                  <a:lnTo>
                    <a:pt x="121386" y="274840"/>
                  </a:lnTo>
                  <a:lnTo>
                    <a:pt x="157480" y="275691"/>
                  </a:lnTo>
                  <a:lnTo>
                    <a:pt x="193954" y="274726"/>
                  </a:lnTo>
                  <a:lnTo>
                    <a:pt x="263893" y="267500"/>
                  </a:lnTo>
                  <a:lnTo>
                    <a:pt x="305104" y="258191"/>
                  </a:lnTo>
                  <a:lnTo>
                    <a:pt x="315036" y="236893"/>
                  </a:lnTo>
                  <a:close/>
                </a:path>
                <a:path w="575945" h="276225">
                  <a:moveTo>
                    <a:pt x="575487" y="185851"/>
                  </a:moveTo>
                  <a:lnTo>
                    <a:pt x="564934" y="96901"/>
                  </a:lnTo>
                  <a:lnTo>
                    <a:pt x="553097" y="58343"/>
                  </a:lnTo>
                  <a:lnTo>
                    <a:pt x="528967" y="27635"/>
                  </a:lnTo>
                  <a:lnTo>
                    <a:pt x="495757" y="7327"/>
                  </a:lnTo>
                  <a:lnTo>
                    <a:pt x="456692" y="0"/>
                  </a:lnTo>
                  <a:lnTo>
                    <a:pt x="380149" y="0"/>
                  </a:lnTo>
                  <a:lnTo>
                    <a:pt x="355155" y="2870"/>
                  </a:lnTo>
                  <a:lnTo>
                    <a:pt x="332168" y="11099"/>
                  </a:lnTo>
                  <a:lnTo>
                    <a:pt x="311823" y="24130"/>
                  </a:lnTo>
                  <a:lnTo>
                    <a:pt x="294767" y="41389"/>
                  </a:lnTo>
                  <a:lnTo>
                    <a:pt x="315429" y="61798"/>
                  </a:lnTo>
                  <a:lnTo>
                    <a:pt x="332041" y="85763"/>
                  </a:lnTo>
                  <a:lnTo>
                    <a:pt x="343890" y="112852"/>
                  </a:lnTo>
                  <a:lnTo>
                    <a:pt x="350227" y="142671"/>
                  </a:lnTo>
                  <a:lnTo>
                    <a:pt x="359879" y="221957"/>
                  </a:lnTo>
                  <a:lnTo>
                    <a:pt x="388607" y="223901"/>
                  </a:lnTo>
                  <a:lnTo>
                    <a:pt x="454444" y="223596"/>
                  </a:lnTo>
                  <a:lnTo>
                    <a:pt x="524408" y="216408"/>
                  </a:lnTo>
                  <a:lnTo>
                    <a:pt x="565581" y="207137"/>
                  </a:lnTo>
                  <a:lnTo>
                    <a:pt x="574713" y="194157"/>
                  </a:lnTo>
                  <a:lnTo>
                    <a:pt x="575487" y="1858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95235" y="4595907"/>
              <a:ext cx="205957" cy="2061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42406" y="4245625"/>
              <a:ext cx="313055" cy="300990"/>
            </a:xfrm>
            <a:custGeom>
              <a:avLst/>
              <a:gdLst/>
              <a:ahLst/>
              <a:cxnLst/>
              <a:rect l="l" t="t" r="r" b="b"/>
              <a:pathLst>
                <a:path w="313054" h="300989">
                  <a:moveTo>
                    <a:pt x="240869" y="300784"/>
                  </a:moveTo>
                  <a:lnTo>
                    <a:pt x="227975" y="297446"/>
                  </a:lnTo>
                  <a:lnTo>
                    <a:pt x="160189" y="256055"/>
                  </a:lnTo>
                  <a:lnTo>
                    <a:pt x="151427" y="256055"/>
                  </a:lnTo>
                  <a:lnTo>
                    <a:pt x="83641" y="297446"/>
                  </a:lnTo>
                  <a:lnTo>
                    <a:pt x="70757" y="300910"/>
                  </a:lnTo>
                  <a:lnTo>
                    <a:pt x="59029" y="296786"/>
                  </a:lnTo>
                  <a:lnTo>
                    <a:pt x="51254" y="287048"/>
                  </a:lnTo>
                  <a:lnTo>
                    <a:pt x="50231" y="273667"/>
                  </a:lnTo>
                  <a:lnTo>
                    <a:pt x="68719" y="197053"/>
                  </a:lnTo>
                  <a:lnTo>
                    <a:pt x="66045" y="188284"/>
                  </a:lnTo>
                  <a:lnTo>
                    <a:pt x="7095" y="136267"/>
                  </a:lnTo>
                  <a:lnTo>
                    <a:pt x="0" y="125254"/>
                  </a:lnTo>
                  <a:lnTo>
                    <a:pt x="394" y="112924"/>
                  </a:lnTo>
                  <a:lnTo>
                    <a:pt x="7220" y="102586"/>
                  </a:lnTo>
                  <a:lnTo>
                    <a:pt x="19419" y="97551"/>
                  </a:lnTo>
                  <a:lnTo>
                    <a:pt x="89805" y="91383"/>
                  </a:lnTo>
                  <a:lnTo>
                    <a:pt x="97748" y="91383"/>
                  </a:lnTo>
                  <a:lnTo>
                    <a:pt x="104801" y="86107"/>
                  </a:lnTo>
                  <a:lnTo>
                    <a:pt x="135613" y="13877"/>
                  </a:lnTo>
                  <a:lnTo>
                    <a:pt x="144277" y="3469"/>
                  </a:lnTo>
                  <a:lnTo>
                    <a:pt x="156254" y="0"/>
                  </a:lnTo>
                  <a:lnTo>
                    <a:pt x="168230" y="3469"/>
                  </a:lnTo>
                  <a:lnTo>
                    <a:pt x="176894" y="13877"/>
                  </a:lnTo>
                  <a:lnTo>
                    <a:pt x="204216" y="79047"/>
                  </a:lnTo>
                  <a:lnTo>
                    <a:pt x="206889" y="86107"/>
                  </a:lnTo>
                  <a:lnTo>
                    <a:pt x="214760" y="91383"/>
                  </a:lnTo>
                  <a:lnTo>
                    <a:pt x="293089" y="98442"/>
                  </a:lnTo>
                  <a:lnTo>
                    <a:pt x="305288" y="102977"/>
                  </a:lnTo>
                  <a:lnTo>
                    <a:pt x="312114" y="113147"/>
                  </a:lnTo>
                  <a:lnTo>
                    <a:pt x="312508" y="125644"/>
                  </a:lnTo>
                  <a:lnTo>
                    <a:pt x="305413" y="137158"/>
                  </a:lnTo>
                  <a:lnTo>
                    <a:pt x="245571" y="188284"/>
                  </a:lnTo>
                  <a:lnTo>
                    <a:pt x="242971" y="197053"/>
                  </a:lnTo>
                  <a:lnTo>
                    <a:pt x="244680" y="205003"/>
                  </a:lnTo>
                  <a:lnTo>
                    <a:pt x="261385" y="273667"/>
                  </a:lnTo>
                  <a:lnTo>
                    <a:pt x="260394" y="286673"/>
                  </a:lnTo>
                  <a:lnTo>
                    <a:pt x="252615" y="2964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607172" y="8680515"/>
            <a:ext cx="156591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30" dirty="0">
                <a:solidFill>
                  <a:srgbClr val="FFFFFF"/>
                </a:solidFill>
                <a:latin typeface="Verdana"/>
                <a:cs typeface="Verdana"/>
              </a:rPr>
              <a:t>Learn</a:t>
            </a:r>
            <a:r>
              <a:rPr sz="21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70" dirty="0">
                <a:solidFill>
                  <a:srgbClr val="FFFFFF"/>
                </a:solidFill>
                <a:latin typeface="Verdana"/>
                <a:cs typeface="Verdana"/>
              </a:rPr>
              <a:t>More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133372" y="6128029"/>
            <a:ext cx="7095490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2400" spc="-35" dirty="0">
                <a:solidFill>
                  <a:srgbClr val="212934"/>
                </a:solidFill>
                <a:latin typeface="Verdana"/>
                <a:cs typeface="Verdana"/>
              </a:rPr>
              <a:t>Sharif </a:t>
            </a:r>
            <a:r>
              <a:rPr sz="2400" spc="114" dirty="0">
                <a:solidFill>
                  <a:srgbClr val="212934"/>
                </a:solidFill>
                <a:latin typeface="Verdana"/>
                <a:cs typeface="Verdana"/>
              </a:rPr>
              <a:t>Mohammad </a:t>
            </a:r>
            <a:r>
              <a:rPr sz="2400" spc="25" dirty="0">
                <a:solidFill>
                  <a:srgbClr val="212934"/>
                </a:solidFill>
                <a:latin typeface="Verdana"/>
                <a:cs typeface="Verdana"/>
              </a:rPr>
              <a:t>Pavel </a:t>
            </a:r>
            <a:r>
              <a:rPr sz="2400" spc="60" dirty="0">
                <a:solidFill>
                  <a:srgbClr val="212934"/>
                </a:solidFill>
                <a:latin typeface="Verdana"/>
                <a:cs typeface="Verdana"/>
              </a:rPr>
              <a:t>dreamed </a:t>
            </a:r>
            <a:r>
              <a:rPr sz="2400" spc="-15" dirty="0">
                <a:solidFill>
                  <a:srgbClr val="212934"/>
                </a:solidFill>
                <a:latin typeface="Verdana"/>
                <a:cs typeface="Verdana"/>
              </a:rPr>
              <a:t>for </a:t>
            </a:r>
            <a:r>
              <a:rPr sz="2400" spc="-30" dirty="0">
                <a:solidFill>
                  <a:srgbClr val="212934"/>
                </a:solidFill>
                <a:latin typeface="Verdana"/>
                <a:cs typeface="Verdana"/>
              </a:rPr>
              <a:t>a </a:t>
            </a:r>
            <a:r>
              <a:rPr sz="2400" spc="70" dirty="0">
                <a:solidFill>
                  <a:srgbClr val="212934"/>
                </a:solidFill>
                <a:latin typeface="Verdana"/>
                <a:cs typeface="Verdana"/>
              </a:rPr>
              <a:t>long  </a:t>
            </a:r>
            <a:r>
              <a:rPr sz="2400" spc="60" dirty="0">
                <a:solidFill>
                  <a:srgbClr val="212934"/>
                </a:solidFill>
                <a:latin typeface="Verdana"/>
                <a:cs typeface="Verdana"/>
              </a:rPr>
              <a:t>time </a:t>
            </a:r>
            <a:r>
              <a:rPr sz="2400" spc="35" dirty="0">
                <a:solidFill>
                  <a:srgbClr val="212934"/>
                </a:solidFill>
                <a:latin typeface="Verdana"/>
                <a:cs typeface="Verdana"/>
              </a:rPr>
              <a:t>to </a:t>
            </a:r>
            <a:r>
              <a:rPr sz="2400" spc="65" dirty="0">
                <a:solidFill>
                  <a:srgbClr val="212934"/>
                </a:solidFill>
                <a:latin typeface="Verdana"/>
                <a:cs typeface="Verdana"/>
              </a:rPr>
              <a:t>build </a:t>
            </a:r>
            <a:r>
              <a:rPr sz="2400" spc="-30" dirty="0">
                <a:solidFill>
                  <a:srgbClr val="212934"/>
                </a:solidFill>
                <a:latin typeface="Verdana"/>
                <a:cs typeface="Verdana"/>
              </a:rPr>
              <a:t>a </a:t>
            </a:r>
            <a:r>
              <a:rPr sz="2400" spc="55" dirty="0">
                <a:solidFill>
                  <a:srgbClr val="212934"/>
                </a:solidFill>
                <a:latin typeface="Verdana"/>
                <a:cs typeface="Verdana"/>
              </a:rPr>
              <a:t>Marketing </a:t>
            </a:r>
            <a:r>
              <a:rPr sz="2400" spc="-5" dirty="0">
                <a:solidFill>
                  <a:srgbClr val="212934"/>
                </a:solidFill>
                <a:latin typeface="Verdana"/>
                <a:cs typeface="Verdana"/>
              </a:rPr>
              <a:t>Agency, </a:t>
            </a:r>
            <a:r>
              <a:rPr sz="2400" spc="70" dirty="0">
                <a:solidFill>
                  <a:srgbClr val="212934"/>
                </a:solidFill>
                <a:latin typeface="Verdana"/>
                <a:cs typeface="Verdana"/>
              </a:rPr>
              <a:t>and </a:t>
            </a:r>
            <a:r>
              <a:rPr sz="2400" spc="60" dirty="0">
                <a:solidFill>
                  <a:srgbClr val="212934"/>
                </a:solidFill>
                <a:latin typeface="Verdana"/>
                <a:cs typeface="Verdana"/>
              </a:rPr>
              <a:t>he  </a:t>
            </a:r>
            <a:r>
              <a:rPr sz="2400" spc="5" dirty="0">
                <a:solidFill>
                  <a:srgbClr val="212934"/>
                </a:solidFill>
                <a:latin typeface="Verdana"/>
                <a:cs typeface="Verdana"/>
              </a:rPr>
              <a:t>started his </a:t>
            </a:r>
            <a:r>
              <a:rPr sz="2400" spc="-35" dirty="0">
                <a:solidFill>
                  <a:srgbClr val="212934"/>
                </a:solidFill>
                <a:latin typeface="Verdana"/>
                <a:cs typeface="Verdana"/>
              </a:rPr>
              <a:t>first </a:t>
            </a:r>
            <a:r>
              <a:rPr sz="2400" spc="15" dirty="0">
                <a:solidFill>
                  <a:srgbClr val="212934"/>
                </a:solidFill>
                <a:latin typeface="Verdana"/>
                <a:cs typeface="Verdana"/>
              </a:rPr>
              <a:t>startup </a:t>
            </a:r>
            <a:r>
              <a:rPr sz="2400" dirty="0">
                <a:solidFill>
                  <a:srgbClr val="212934"/>
                </a:solidFill>
                <a:latin typeface="Verdana"/>
                <a:cs typeface="Verdana"/>
              </a:rPr>
              <a:t>at </a:t>
            </a:r>
            <a:r>
              <a:rPr sz="2400" spc="50" dirty="0">
                <a:solidFill>
                  <a:srgbClr val="212934"/>
                </a:solidFill>
                <a:latin typeface="Verdana"/>
                <a:cs typeface="Verdana"/>
              </a:rPr>
              <a:t>the </a:t>
            </a:r>
            <a:r>
              <a:rPr sz="2400" spc="100" dirty="0">
                <a:solidFill>
                  <a:srgbClr val="212934"/>
                </a:solidFill>
                <a:latin typeface="Verdana"/>
                <a:cs typeface="Verdana"/>
              </a:rPr>
              <a:t>moment </a:t>
            </a:r>
            <a:r>
              <a:rPr sz="2400" spc="5" dirty="0">
                <a:solidFill>
                  <a:srgbClr val="212934"/>
                </a:solidFill>
                <a:latin typeface="Verdana"/>
                <a:cs typeface="Verdana"/>
              </a:rPr>
              <a:t>of</a:t>
            </a:r>
            <a:r>
              <a:rPr sz="2400" spc="-65" dirty="0">
                <a:solidFill>
                  <a:srgbClr val="212934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rgbClr val="212934"/>
                </a:solidFill>
                <a:latin typeface="Verdana"/>
                <a:cs typeface="Verdana"/>
              </a:rPr>
              <a:t>the  </a:t>
            </a:r>
            <a:r>
              <a:rPr sz="2400" spc="-100" dirty="0">
                <a:solidFill>
                  <a:srgbClr val="212934"/>
                </a:solidFill>
                <a:latin typeface="Verdana"/>
                <a:cs typeface="Verdana"/>
              </a:rPr>
              <a:t>Covid-19</a:t>
            </a:r>
            <a:r>
              <a:rPr sz="2400" spc="-220" dirty="0">
                <a:solidFill>
                  <a:srgbClr val="212934"/>
                </a:solidFill>
                <a:latin typeface="Verdana"/>
                <a:cs typeface="Verdana"/>
              </a:rPr>
              <a:t> </a:t>
            </a:r>
            <a:r>
              <a:rPr sz="2400" spc="-75" dirty="0">
                <a:solidFill>
                  <a:srgbClr val="212934"/>
                </a:solidFill>
                <a:latin typeface="Verdana"/>
                <a:cs typeface="Verdana"/>
              </a:rPr>
              <a:t>crisis.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5490210" marR="5080">
              <a:lnSpc>
                <a:spcPts val="4280"/>
              </a:lnSpc>
              <a:spcBef>
                <a:spcPts val="275"/>
              </a:spcBef>
            </a:pPr>
            <a:r>
              <a:rPr spc="-170" dirty="0"/>
              <a:t>LAUNCHING</a:t>
            </a:r>
            <a:r>
              <a:rPr spc="-295" dirty="0"/>
              <a:t> </a:t>
            </a:r>
            <a:r>
              <a:rPr spc="-229" dirty="0"/>
              <a:t>BUSINESS  </a:t>
            </a:r>
            <a:r>
              <a:rPr spc="-465" dirty="0"/>
              <a:t>IN </a:t>
            </a:r>
            <a:r>
              <a:rPr spc="-310" dirty="0"/>
              <a:t>RISKY</a:t>
            </a:r>
            <a:r>
              <a:rPr spc="25" dirty="0"/>
              <a:t> </a:t>
            </a:r>
            <a:r>
              <a:rPr spc="-260" dirty="0"/>
              <a:t>TIME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0905" y="4173565"/>
            <a:ext cx="990600" cy="990600"/>
          </a:xfrm>
          <a:custGeom>
            <a:avLst/>
            <a:gdLst/>
            <a:ahLst/>
            <a:cxnLst/>
            <a:rect l="l" t="t" r="r" b="b"/>
            <a:pathLst>
              <a:path w="990600" h="990600">
                <a:moveTo>
                  <a:pt x="926180" y="990598"/>
                </a:moveTo>
                <a:lnTo>
                  <a:pt x="64418" y="990598"/>
                </a:lnTo>
                <a:lnTo>
                  <a:pt x="39378" y="985525"/>
                </a:lnTo>
                <a:lnTo>
                  <a:pt x="18898" y="971700"/>
                </a:lnTo>
                <a:lnTo>
                  <a:pt x="5073" y="951220"/>
                </a:lnTo>
                <a:lnTo>
                  <a:pt x="0" y="926180"/>
                </a:lnTo>
                <a:lnTo>
                  <a:pt x="0" y="64418"/>
                </a:lnTo>
                <a:lnTo>
                  <a:pt x="5073" y="39378"/>
                </a:lnTo>
                <a:lnTo>
                  <a:pt x="18898" y="18898"/>
                </a:lnTo>
                <a:lnTo>
                  <a:pt x="39378" y="5073"/>
                </a:lnTo>
                <a:lnTo>
                  <a:pt x="64418" y="0"/>
                </a:lnTo>
                <a:lnTo>
                  <a:pt x="926180" y="0"/>
                </a:lnTo>
                <a:lnTo>
                  <a:pt x="951220" y="5073"/>
                </a:lnTo>
                <a:lnTo>
                  <a:pt x="971700" y="18898"/>
                </a:lnTo>
                <a:lnTo>
                  <a:pt x="985525" y="39378"/>
                </a:lnTo>
                <a:lnTo>
                  <a:pt x="990598" y="64418"/>
                </a:lnTo>
                <a:lnTo>
                  <a:pt x="990598" y="926180"/>
                </a:lnTo>
                <a:lnTo>
                  <a:pt x="985525" y="951220"/>
                </a:lnTo>
                <a:lnTo>
                  <a:pt x="971700" y="971700"/>
                </a:lnTo>
                <a:lnTo>
                  <a:pt x="951220" y="985525"/>
                </a:lnTo>
                <a:lnTo>
                  <a:pt x="926180" y="990598"/>
                </a:lnTo>
                <a:close/>
              </a:path>
            </a:pathLst>
          </a:custGeom>
          <a:solidFill>
            <a:srgbClr val="009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202" y="8229568"/>
            <a:ext cx="1200150" cy="1028700"/>
          </a:xfrm>
          <a:custGeom>
            <a:avLst/>
            <a:gdLst/>
            <a:ahLst/>
            <a:cxnLst/>
            <a:rect l="l" t="t" r="r" b="b"/>
            <a:pathLst>
              <a:path w="1200150" h="1028700">
                <a:moveTo>
                  <a:pt x="746025" y="672487"/>
                </a:moveTo>
                <a:lnTo>
                  <a:pt x="749212" y="656823"/>
                </a:lnTo>
                <a:lnTo>
                  <a:pt x="757890" y="643996"/>
                </a:lnTo>
                <a:lnTo>
                  <a:pt x="770733" y="635329"/>
                </a:lnTo>
                <a:lnTo>
                  <a:pt x="786416" y="632146"/>
                </a:lnTo>
                <a:lnTo>
                  <a:pt x="802099" y="635272"/>
                </a:lnTo>
                <a:lnTo>
                  <a:pt x="814942" y="643845"/>
                </a:lnTo>
                <a:lnTo>
                  <a:pt x="823620" y="656653"/>
                </a:lnTo>
                <a:lnTo>
                  <a:pt x="826807" y="672487"/>
                </a:lnTo>
                <a:lnTo>
                  <a:pt x="823620" y="688151"/>
                </a:lnTo>
                <a:lnTo>
                  <a:pt x="814942" y="700978"/>
                </a:lnTo>
                <a:lnTo>
                  <a:pt x="802099" y="709645"/>
                </a:lnTo>
                <a:lnTo>
                  <a:pt x="786416" y="712828"/>
                </a:lnTo>
                <a:lnTo>
                  <a:pt x="770733" y="709645"/>
                </a:lnTo>
                <a:lnTo>
                  <a:pt x="757890" y="700978"/>
                </a:lnTo>
                <a:lnTo>
                  <a:pt x="749212" y="688151"/>
                </a:lnTo>
                <a:lnTo>
                  <a:pt x="746025" y="672487"/>
                </a:lnTo>
                <a:close/>
              </a:path>
              <a:path w="1200150" h="1028700">
                <a:moveTo>
                  <a:pt x="746025" y="356212"/>
                </a:moveTo>
                <a:lnTo>
                  <a:pt x="749212" y="340549"/>
                </a:lnTo>
                <a:lnTo>
                  <a:pt x="757890" y="327721"/>
                </a:lnTo>
                <a:lnTo>
                  <a:pt x="770733" y="319054"/>
                </a:lnTo>
                <a:lnTo>
                  <a:pt x="786416" y="315871"/>
                </a:lnTo>
                <a:lnTo>
                  <a:pt x="802099" y="319054"/>
                </a:lnTo>
                <a:lnTo>
                  <a:pt x="814942" y="327721"/>
                </a:lnTo>
                <a:lnTo>
                  <a:pt x="823620" y="340549"/>
                </a:lnTo>
                <a:lnTo>
                  <a:pt x="826807" y="356212"/>
                </a:lnTo>
                <a:lnTo>
                  <a:pt x="823620" y="371876"/>
                </a:lnTo>
                <a:lnTo>
                  <a:pt x="814942" y="384703"/>
                </a:lnTo>
                <a:lnTo>
                  <a:pt x="802099" y="393370"/>
                </a:lnTo>
                <a:lnTo>
                  <a:pt x="786416" y="396553"/>
                </a:lnTo>
                <a:lnTo>
                  <a:pt x="770733" y="393370"/>
                </a:lnTo>
                <a:lnTo>
                  <a:pt x="757890" y="384703"/>
                </a:lnTo>
                <a:lnTo>
                  <a:pt x="749212" y="371876"/>
                </a:lnTo>
                <a:lnTo>
                  <a:pt x="746025" y="356212"/>
                </a:lnTo>
                <a:close/>
              </a:path>
              <a:path w="1200150" h="1028700">
                <a:moveTo>
                  <a:pt x="746025" y="40341"/>
                </a:moveTo>
                <a:lnTo>
                  <a:pt x="749212" y="24677"/>
                </a:lnTo>
                <a:lnTo>
                  <a:pt x="757890" y="11850"/>
                </a:lnTo>
                <a:lnTo>
                  <a:pt x="770733" y="3183"/>
                </a:lnTo>
                <a:lnTo>
                  <a:pt x="786416" y="0"/>
                </a:lnTo>
                <a:lnTo>
                  <a:pt x="802099" y="3183"/>
                </a:lnTo>
                <a:lnTo>
                  <a:pt x="814942" y="11850"/>
                </a:lnTo>
                <a:lnTo>
                  <a:pt x="823620" y="24677"/>
                </a:lnTo>
                <a:lnTo>
                  <a:pt x="826807" y="40341"/>
                </a:lnTo>
                <a:lnTo>
                  <a:pt x="823620" y="56004"/>
                </a:lnTo>
                <a:lnTo>
                  <a:pt x="814942" y="68832"/>
                </a:lnTo>
                <a:lnTo>
                  <a:pt x="802099" y="77499"/>
                </a:lnTo>
                <a:lnTo>
                  <a:pt x="786416" y="80682"/>
                </a:lnTo>
                <a:lnTo>
                  <a:pt x="770733" y="77499"/>
                </a:lnTo>
                <a:lnTo>
                  <a:pt x="757890" y="68832"/>
                </a:lnTo>
                <a:lnTo>
                  <a:pt x="749212" y="56004"/>
                </a:lnTo>
                <a:lnTo>
                  <a:pt x="746025" y="40341"/>
                </a:lnTo>
                <a:close/>
              </a:path>
              <a:path w="1200150" h="1028700">
                <a:moveTo>
                  <a:pt x="746025" y="988359"/>
                </a:moveTo>
                <a:lnTo>
                  <a:pt x="749212" y="972695"/>
                </a:lnTo>
                <a:lnTo>
                  <a:pt x="757890" y="959868"/>
                </a:lnTo>
                <a:lnTo>
                  <a:pt x="770733" y="951201"/>
                </a:lnTo>
                <a:lnTo>
                  <a:pt x="786416" y="948018"/>
                </a:lnTo>
                <a:lnTo>
                  <a:pt x="802099" y="951201"/>
                </a:lnTo>
                <a:lnTo>
                  <a:pt x="814942" y="959868"/>
                </a:lnTo>
                <a:lnTo>
                  <a:pt x="823620" y="972695"/>
                </a:lnTo>
                <a:lnTo>
                  <a:pt x="826807" y="988359"/>
                </a:lnTo>
                <a:lnTo>
                  <a:pt x="823620" y="1004022"/>
                </a:lnTo>
                <a:lnTo>
                  <a:pt x="814942" y="1016850"/>
                </a:lnTo>
                <a:lnTo>
                  <a:pt x="802099" y="1025517"/>
                </a:lnTo>
                <a:lnTo>
                  <a:pt x="786416" y="1028700"/>
                </a:lnTo>
                <a:lnTo>
                  <a:pt x="770733" y="1025517"/>
                </a:lnTo>
                <a:lnTo>
                  <a:pt x="757890" y="1016850"/>
                </a:lnTo>
                <a:lnTo>
                  <a:pt x="749212" y="1004022"/>
                </a:lnTo>
                <a:lnTo>
                  <a:pt x="746025" y="988359"/>
                </a:lnTo>
                <a:close/>
              </a:path>
              <a:path w="1200150" h="1028700">
                <a:moveTo>
                  <a:pt x="372810" y="672487"/>
                </a:moveTo>
                <a:lnTo>
                  <a:pt x="375997" y="656823"/>
                </a:lnTo>
                <a:lnTo>
                  <a:pt x="384675" y="643996"/>
                </a:lnTo>
                <a:lnTo>
                  <a:pt x="397518" y="635329"/>
                </a:lnTo>
                <a:lnTo>
                  <a:pt x="413201" y="632146"/>
                </a:lnTo>
                <a:lnTo>
                  <a:pt x="428884" y="635272"/>
                </a:lnTo>
                <a:lnTo>
                  <a:pt x="441728" y="643845"/>
                </a:lnTo>
                <a:lnTo>
                  <a:pt x="450405" y="656653"/>
                </a:lnTo>
                <a:lnTo>
                  <a:pt x="453592" y="672487"/>
                </a:lnTo>
                <a:lnTo>
                  <a:pt x="450405" y="688151"/>
                </a:lnTo>
                <a:lnTo>
                  <a:pt x="441728" y="700978"/>
                </a:lnTo>
                <a:lnTo>
                  <a:pt x="428884" y="709645"/>
                </a:lnTo>
                <a:lnTo>
                  <a:pt x="413201" y="712828"/>
                </a:lnTo>
                <a:lnTo>
                  <a:pt x="397518" y="709645"/>
                </a:lnTo>
                <a:lnTo>
                  <a:pt x="384675" y="700978"/>
                </a:lnTo>
                <a:lnTo>
                  <a:pt x="375997" y="688151"/>
                </a:lnTo>
                <a:lnTo>
                  <a:pt x="372810" y="672487"/>
                </a:lnTo>
                <a:close/>
              </a:path>
              <a:path w="1200150" h="1028700">
                <a:moveTo>
                  <a:pt x="372810" y="356212"/>
                </a:moveTo>
                <a:lnTo>
                  <a:pt x="375997" y="340549"/>
                </a:lnTo>
                <a:lnTo>
                  <a:pt x="384675" y="327721"/>
                </a:lnTo>
                <a:lnTo>
                  <a:pt x="397518" y="319054"/>
                </a:lnTo>
                <a:lnTo>
                  <a:pt x="413201" y="315871"/>
                </a:lnTo>
                <a:lnTo>
                  <a:pt x="428884" y="319054"/>
                </a:lnTo>
                <a:lnTo>
                  <a:pt x="441728" y="327721"/>
                </a:lnTo>
                <a:lnTo>
                  <a:pt x="450405" y="340549"/>
                </a:lnTo>
                <a:lnTo>
                  <a:pt x="453592" y="356212"/>
                </a:lnTo>
                <a:lnTo>
                  <a:pt x="450405" y="371876"/>
                </a:lnTo>
                <a:lnTo>
                  <a:pt x="441728" y="384703"/>
                </a:lnTo>
                <a:lnTo>
                  <a:pt x="428884" y="393370"/>
                </a:lnTo>
                <a:lnTo>
                  <a:pt x="413201" y="396553"/>
                </a:lnTo>
                <a:lnTo>
                  <a:pt x="397518" y="393370"/>
                </a:lnTo>
                <a:lnTo>
                  <a:pt x="384675" y="384703"/>
                </a:lnTo>
                <a:lnTo>
                  <a:pt x="375997" y="371876"/>
                </a:lnTo>
                <a:lnTo>
                  <a:pt x="372810" y="356212"/>
                </a:lnTo>
                <a:close/>
              </a:path>
              <a:path w="1200150" h="1028700">
                <a:moveTo>
                  <a:pt x="372810" y="40341"/>
                </a:moveTo>
                <a:lnTo>
                  <a:pt x="375997" y="24677"/>
                </a:lnTo>
                <a:lnTo>
                  <a:pt x="384675" y="11850"/>
                </a:lnTo>
                <a:lnTo>
                  <a:pt x="397518" y="3183"/>
                </a:lnTo>
                <a:lnTo>
                  <a:pt x="413201" y="0"/>
                </a:lnTo>
                <a:lnTo>
                  <a:pt x="428884" y="3183"/>
                </a:lnTo>
                <a:lnTo>
                  <a:pt x="441728" y="11850"/>
                </a:lnTo>
                <a:lnTo>
                  <a:pt x="450405" y="24677"/>
                </a:lnTo>
                <a:lnTo>
                  <a:pt x="453592" y="40341"/>
                </a:lnTo>
                <a:lnTo>
                  <a:pt x="450405" y="56004"/>
                </a:lnTo>
                <a:lnTo>
                  <a:pt x="441728" y="68832"/>
                </a:lnTo>
                <a:lnTo>
                  <a:pt x="428884" y="77499"/>
                </a:lnTo>
                <a:lnTo>
                  <a:pt x="413201" y="80682"/>
                </a:lnTo>
                <a:lnTo>
                  <a:pt x="397518" y="77499"/>
                </a:lnTo>
                <a:lnTo>
                  <a:pt x="384675" y="68832"/>
                </a:lnTo>
                <a:lnTo>
                  <a:pt x="375997" y="56004"/>
                </a:lnTo>
                <a:lnTo>
                  <a:pt x="372810" y="40341"/>
                </a:lnTo>
                <a:close/>
              </a:path>
              <a:path w="1200150" h="1028700">
                <a:moveTo>
                  <a:pt x="372810" y="988359"/>
                </a:moveTo>
                <a:lnTo>
                  <a:pt x="375997" y="972695"/>
                </a:lnTo>
                <a:lnTo>
                  <a:pt x="384675" y="959868"/>
                </a:lnTo>
                <a:lnTo>
                  <a:pt x="397518" y="951201"/>
                </a:lnTo>
                <a:lnTo>
                  <a:pt x="413201" y="948018"/>
                </a:lnTo>
                <a:lnTo>
                  <a:pt x="428884" y="951201"/>
                </a:lnTo>
                <a:lnTo>
                  <a:pt x="441728" y="959868"/>
                </a:lnTo>
                <a:lnTo>
                  <a:pt x="450405" y="972695"/>
                </a:lnTo>
                <a:lnTo>
                  <a:pt x="453592" y="988359"/>
                </a:lnTo>
                <a:lnTo>
                  <a:pt x="450405" y="1004022"/>
                </a:lnTo>
                <a:lnTo>
                  <a:pt x="441728" y="1016850"/>
                </a:lnTo>
                <a:lnTo>
                  <a:pt x="428884" y="1025517"/>
                </a:lnTo>
                <a:lnTo>
                  <a:pt x="413201" y="1028700"/>
                </a:lnTo>
                <a:lnTo>
                  <a:pt x="397518" y="1025517"/>
                </a:lnTo>
                <a:lnTo>
                  <a:pt x="384675" y="1016850"/>
                </a:lnTo>
                <a:lnTo>
                  <a:pt x="375997" y="1004022"/>
                </a:lnTo>
                <a:lnTo>
                  <a:pt x="372810" y="988359"/>
                </a:lnTo>
                <a:close/>
              </a:path>
              <a:path w="1200150" h="1028700">
                <a:moveTo>
                  <a:pt x="1118835" y="672487"/>
                </a:moveTo>
                <a:lnTo>
                  <a:pt x="1122022" y="656823"/>
                </a:lnTo>
                <a:lnTo>
                  <a:pt x="1130700" y="643996"/>
                </a:lnTo>
                <a:lnTo>
                  <a:pt x="1143543" y="635329"/>
                </a:lnTo>
                <a:lnTo>
                  <a:pt x="1159226" y="632146"/>
                </a:lnTo>
                <a:lnTo>
                  <a:pt x="1174910" y="635272"/>
                </a:lnTo>
                <a:lnTo>
                  <a:pt x="1187753" y="643845"/>
                </a:lnTo>
                <a:lnTo>
                  <a:pt x="1196430" y="656653"/>
                </a:lnTo>
                <a:lnTo>
                  <a:pt x="1199618" y="672487"/>
                </a:lnTo>
                <a:lnTo>
                  <a:pt x="1196430" y="688151"/>
                </a:lnTo>
                <a:lnTo>
                  <a:pt x="1187753" y="700978"/>
                </a:lnTo>
                <a:lnTo>
                  <a:pt x="1174910" y="709645"/>
                </a:lnTo>
                <a:lnTo>
                  <a:pt x="1159226" y="712828"/>
                </a:lnTo>
                <a:lnTo>
                  <a:pt x="1143543" y="709645"/>
                </a:lnTo>
                <a:lnTo>
                  <a:pt x="1130700" y="700978"/>
                </a:lnTo>
                <a:lnTo>
                  <a:pt x="1122022" y="688151"/>
                </a:lnTo>
                <a:lnTo>
                  <a:pt x="1118835" y="672487"/>
                </a:lnTo>
                <a:close/>
              </a:path>
              <a:path w="1200150" h="1028700">
                <a:moveTo>
                  <a:pt x="1118835" y="356212"/>
                </a:moveTo>
                <a:lnTo>
                  <a:pt x="1122022" y="340549"/>
                </a:lnTo>
                <a:lnTo>
                  <a:pt x="1130700" y="327721"/>
                </a:lnTo>
                <a:lnTo>
                  <a:pt x="1143543" y="319054"/>
                </a:lnTo>
                <a:lnTo>
                  <a:pt x="1159226" y="315871"/>
                </a:lnTo>
                <a:lnTo>
                  <a:pt x="1174910" y="319054"/>
                </a:lnTo>
                <a:lnTo>
                  <a:pt x="1187753" y="327721"/>
                </a:lnTo>
                <a:lnTo>
                  <a:pt x="1196430" y="340549"/>
                </a:lnTo>
                <a:lnTo>
                  <a:pt x="1199618" y="356212"/>
                </a:lnTo>
                <a:lnTo>
                  <a:pt x="1196430" y="371876"/>
                </a:lnTo>
                <a:lnTo>
                  <a:pt x="1187753" y="384703"/>
                </a:lnTo>
                <a:lnTo>
                  <a:pt x="1174910" y="393370"/>
                </a:lnTo>
                <a:lnTo>
                  <a:pt x="1159226" y="396553"/>
                </a:lnTo>
                <a:lnTo>
                  <a:pt x="1143543" y="393370"/>
                </a:lnTo>
                <a:lnTo>
                  <a:pt x="1130700" y="384703"/>
                </a:lnTo>
                <a:lnTo>
                  <a:pt x="1122022" y="371876"/>
                </a:lnTo>
                <a:lnTo>
                  <a:pt x="1118835" y="356212"/>
                </a:lnTo>
                <a:close/>
              </a:path>
              <a:path w="1200150" h="1028700">
                <a:moveTo>
                  <a:pt x="1118835" y="40341"/>
                </a:moveTo>
                <a:lnTo>
                  <a:pt x="1122022" y="24677"/>
                </a:lnTo>
                <a:lnTo>
                  <a:pt x="1130700" y="11850"/>
                </a:lnTo>
                <a:lnTo>
                  <a:pt x="1143543" y="3183"/>
                </a:lnTo>
                <a:lnTo>
                  <a:pt x="1159226" y="0"/>
                </a:lnTo>
                <a:lnTo>
                  <a:pt x="1174910" y="3183"/>
                </a:lnTo>
                <a:lnTo>
                  <a:pt x="1187753" y="11850"/>
                </a:lnTo>
                <a:lnTo>
                  <a:pt x="1196430" y="24677"/>
                </a:lnTo>
                <a:lnTo>
                  <a:pt x="1199618" y="40341"/>
                </a:lnTo>
                <a:lnTo>
                  <a:pt x="1196430" y="56004"/>
                </a:lnTo>
                <a:lnTo>
                  <a:pt x="1187753" y="68832"/>
                </a:lnTo>
                <a:lnTo>
                  <a:pt x="1174910" y="77499"/>
                </a:lnTo>
                <a:lnTo>
                  <a:pt x="1159226" y="80682"/>
                </a:lnTo>
                <a:lnTo>
                  <a:pt x="1143543" y="77499"/>
                </a:lnTo>
                <a:lnTo>
                  <a:pt x="1130700" y="68832"/>
                </a:lnTo>
                <a:lnTo>
                  <a:pt x="1122022" y="56004"/>
                </a:lnTo>
                <a:lnTo>
                  <a:pt x="1118835" y="40341"/>
                </a:lnTo>
                <a:close/>
              </a:path>
              <a:path w="1200150" h="1028700">
                <a:moveTo>
                  <a:pt x="1118835" y="988359"/>
                </a:moveTo>
                <a:lnTo>
                  <a:pt x="1122022" y="972695"/>
                </a:lnTo>
                <a:lnTo>
                  <a:pt x="1130700" y="959868"/>
                </a:lnTo>
                <a:lnTo>
                  <a:pt x="1143543" y="951201"/>
                </a:lnTo>
                <a:lnTo>
                  <a:pt x="1159226" y="948018"/>
                </a:lnTo>
                <a:lnTo>
                  <a:pt x="1174910" y="951201"/>
                </a:lnTo>
                <a:lnTo>
                  <a:pt x="1187753" y="959868"/>
                </a:lnTo>
                <a:lnTo>
                  <a:pt x="1196430" y="972695"/>
                </a:lnTo>
                <a:lnTo>
                  <a:pt x="1199618" y="988359"/>
                </a:lnTo>
                <a:lnTo>
                  <a:pt x="1196430" y="1004022"/>
                </a:lnTo>
                <a:lnTo>
                  <a:pt x="1187753" y="1016850"/>
                </a:lnTo>
                <a:lnTo>
                  <a:pt x="1174910" y="1025517"/>
                </a:lnTo>
                <a:lnTo>
                  <a:pt x="1159226" y="1028700"/>
                </a:lnTo>
                <a:lnTo>
                  <a:pt x="1143543" y="1025517"/>
                </a:lnTo>
                <a:lnTo>
                  <a:pt x="1130700" y="1016850"/>
                </a:lnTo>
                <a:lnTo>
                  <a:pt x="1122022" y="1004022"/>
                </a:lnTo>
                <a:lnTo>
                  <a:pt x="1118835" y="988359"/>
                </a:lnTo>
                <a:close/>
              </a:path>
              <a:path w="1200150" h="1028700">
                <a:moveTo>
                  <a:pt x="0" y="672487"/>
                </a:moveTo>
                <a:lnTo>
                  <a:pt x="3187" y="656823"/>
                </a:lnTo>
                <a:lnTo>
                  <a:pt x="11864" y="643996"/>
                </a:lnTo>
                <a:lnTo>
                  <a:pt x="24708" y="635329"/>
                </a:lnTo>
                <a:lnTo>
                  <a:pt x="40391" y="632146"/>
                </a:lnTo>
                <a:lnTo>
                  <a:pt x="56074" y="635272"/>
                </a:lnTo>
                <a:lnTo>
                  <a:pt x="68917" y="643845"/>
                </a:lnTo>
                <a:lnTo>
                  <a:pt x="77595" y="656653"/>
                </a:lnTo>
                <a:lnTo>
                  <a:pt x="80782" y="672487"/>
                </a:lnTo>
                <a:lnTo>
                  <a:pt x="77595" y="688151"/>
                </a:lnTo>
                <a:lnTo>
                  <a:pt x="68917" y="700978"/>
                </a:lnTo>
                <a:lnTo>
                  <a:pt x="56074" y="709645"/>
                </a:lnTo>
                <a:lnTo>
                  <a:pt x="40391" y="712828"/>
                </a:lnTo>
                <a:lnTo>
                  <a:pt x="24708" y="709645"/>
                </a:lnTo>
                <a:lnTo>
                  <a:pt x="11864" y="700978"/>
                </a:lnTo>
                <a:lnTo>
                  <a:pt x="3187" y="688151"/>
                </a:lnTo>
                <a:lnTo>
                  <a:pt x="0" y="672487"/>
                </a:lnTo>
                <a:close/>
              </a:path>
              <a:path w="1200150" h="1028700">
                <a:moveTo>
                  <a:pt x="0" y="356212"/>
                </a:moveTo>
                <a:lnTo>
                  <a:pt x="3187" y="340549"/>
                </a:lnTo>
                <a:lnTo>
                  <a:pt x="11864" y="327721"/>
                </a:lnTo>
                <a:lnTo>
                  <a:pt x="24708" y="319054"/>
                </a:lnTo>
                <a:lnTo>
                  <a:pt x="40391" y="315871"/>
                </a:lnTo>
                <a:lnTo>
                  <a:pt x="56074" y="319054"/>
                </a:lnTo>
                <a:lnTo>
                  <a:pt x="68917" y="327721"/>
                </a:lnTo>
                <a:lnTo>
                  <a:pt x="77595" y="340549"/>
                </a:lnTo>
                <a:lnTo>
                  <a:pt x="80782" y="356212"/>
                </a:lnTo>
                <a:lnTo>
                  <a:pt x="77595" y="371876"/>
                </a:lnTo>
                <a:lnTo>
                  <a:pt x="68917" y="384703"/>
                </a:lnTo>
                <a:lnTo>
                  <a:pt x="56074" y="393370"/>
                </a:lnTo>
                <a:lnTo>
                  <a:pt x="40391" y="396553"/>
                </a:lnTo>
                <a:lnTo>
                  <a:pt x="24708" y="393370"/>
                </a:lnTo>
                <a:lnTo>
                  <a:pt x="11864" y="384703"/>
                </a:lnTo>
                <a:lnTo>
                  <a:pt x="3187" y="371876"/>
                </a:lnTo>
                <a:lnTo>
                  <a:pt x="0" y="356212"/>
                </a:lnTo>
                <a:close/>
              </a:path>
              <a:path w="1200150" h="1028700">
                <a:moveTo>
                  <a:pt x="0" y="40341"/>
                </a:moveTo>
                <a:lnTo>
                  <a:pt x="3187" y="24677"/>
                </a:lnTo>
                <a:lnTo>
                  <a:pt x="11864" y="11850"/>
                </a:lnTo>
                <a:lnTo>
                  <a:pt x="24708" y="3183"/>
                </a:lnTo>
                <a:lnTo>
                  <a:pt x="40391" y="0"/>
                </a:lnTo>
                <a:lnTo>
                  <a:pt x="56074" y="3183"/>
                </a:lnTo>
                <a:lnTo>
                  <a:pt x="68917" y="11850"/>
                </a:lnTo>
                <a:lnTo>
                  <a:pt x="77595" y="24677"/>
                </a:lnTo>
                <a:lnTo>
                  <a:pt x="80782" y="40341"/>
                </a:lnTo>
                <a:lnTo>
                  <a:pt x="77595" y="56004"/>
                </a:lnTo>
                <a:lnTo>
                  <a:pt x="68917" y="68832"/>
                </a:lnTo>
                <a:lnTo>
                  <a:pt x="56074" y="77499"/>
                </a:lnTo>
                <a:lnTo>
                  <a:pt x="40391" y="80682"/>
                </a:lnTo>
                <a:lnTo>
                  <a:pt x="24708" y="77499"/>
                </a:lnTo>
                <a:lnTo>
                  <a:pt x="11864" y="68832"/>
                </a:lnTo>
                <a:lnTo>
                  <a:pt x="3187" y="56004"/>
                </a:lnTo>
                <a:lnTo>
                  <a:pt x="0" y="40341"/>
                </a:lnTo>
                <a:close/>
              </a:path>
              <a:path w="1200150" h="1028700">
                <a:moveTo>
                  <a:pt x="0" y="988359"/>
                </a:moveTo>
                <a:lnTo>
                  <a:pt x="3187" y="972695"/>
                </a:lnTo>
                <a:lnTo>
                  <a:pt x="11864" y="959868"/>
                </a:lnTo>
                <a:lnTo>
                  <a:pt x="24708" y="951201"/>
                </a:lnTo>
                <a:lnTo>
                  <a:pt x="40391" y="948018"/>
                </a:lnTo>
                <a:lnTo>
                  <a:pt x="56074" y="951201"/>
                </a:lnTo>
                <a:lnTo>
                  <a:pt x="68917" y="959868"/>
                </a:lnTo>
                <a:lnTo>
                  <a:pt x="77595" y="972695"/>
                </a:lnTo>
                <a:lnTo>
                  <a:pt x="80782" y="988359"/>
                </a:lnTo>
                <a:lnTo>
                  <a:pt x="77595" y="1004022"/>
                </a:lnTo>
                <a:lnTo>
                  <a:pt x="68917" y="1016850"/>
                </a:lnTo>
                <a:lnTo>
                  <a:pt x="56074" y="1025517"/>
                </a:lnTo>
                <a:lnTo>
                  <a:pt x="40391" y="1028700"/>
                </a:lnTo>
                <a:lnTo>
                  <a:pt x="24708" y="1025517"/>
                </a:lnTo>
                <a:lnTo>
                  <a:pt x="11864" y="1016850"/>
                </a:lnTo>
                <a:lnTo>
                  <a:pt x="3187" y="1004022"/>
                </a:lnTo>
                <a:lnTo>
                  <a:pt x="0" y="988359"/>
                </a:lnTo>
                <a:close/>
              </a:path>
            </a:pathLst>
          </a:custGeom>
          <a:solidFill>
            <a:srgbClr val="009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898367" y="3902201"/>
            <a:ext cx="1362075" cy="6384925"/>
          </a:xfrm>
          <a:custGeom>
            <a:avLst/>
            <a:gdLst/>
            <a:ahLst/>
            <a:cxnLst/>
            <a:rect l="l" t="t" r="r" b="b"/>
            <a:pathLst>
              <a:path w="1362075" h="6384925">
                <a:moveTo>
                  <a:pt x="1362074" y="6384798"/>
                </a:moveTo>
                <a:lnTo>
                  <a:pt x="0" y="6384798"/>
                </a:lnTo>
                <a:lnTo>
                  <a:pt x="0" y="88513"/>
                </a:lnTo>
                <a:lnTo>
                  <a:pt x="6976" y="54109"/>
                </a:lnTo>
                <a:lnTo>
                  <a:pt x="25985" y="25968"/>
                </a:lnTo>
                <a:lnTo>
                  <a:pt x="54145" y="6971"/>
                </a:lnTo>
                <a:lnTo>
                  <a:pt x="88575" y="0"/>
                </a:lnTo>
                <a:lnTo>
                  <a:pt x="1273500" y="0"/>
                </a:lnTo>
                <a:lnTo>
                  <a:pt x="1307930" y="6971"/>
                </a:lnTo>
                <a:lnTo>
                  <a:pt x="1336090" y="25968"/>
                </a:lnTo>
                <a:lnTo>
                  <a:pt x="1355099" y="54109"/>
                </a:lnTo>
                <a:lnTo>
                  <a:pt x="1362074" y="88513"/>
                </a:lnTo>
                <a:lnTo>
                  <a:pt x="1362074" y="6384798"/>
                </a:lnTo>
                <a:close/>
              </a:path>
            </a:pathLst>
          </a:custGeom>
          <a:solidFill>
            <a:srgbClr val="2129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59968" y="5559247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201" y="0"/>
                </a:lnTo>
              </a:path>
            </a:pathLst>
          </a:custGeom>
          <a:ln w="38100">
            <a:solidFill>
              <a:srgbClr val="0099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3920204" y="8464797"/>
            <a:ext cx="2273935" cy="788035"/>
            <a:chOff x="13920204" y="8464797"/>
            <a:chExt cx="2273935" cy="788035"/>
          </a:xfrm>
        </p:grpSpPr>
        <p:sp>
          <p:nvSpPr>
            <p:cNvPr id="7" name="object 7"/>
            <p:cNvSpPr/>
            <p:nvPr/>
          </p:nvSpPr>
          <p:spPr>
            <a:xfrm>
              <a:off x="13920204" y="8464797"/>
              <a:ext cx="2266315" cy="788035"/>
            </a:xfrm>
            <a:custGeom>
              <a:avLst/>
              <a:gdLst/>
              <a:ahLst/>
              <a:cxnLst/>
              <a:rect l="l" t="t" r="r" b="b"/>
              <a:pathLst>
                <a:path w="2266315" h="788034">
                  <a:moveTo>
                    <a:pt x="0" y="0"/>
                  </a:moveTo>
                  <a:lnTo>
                    <a:pt x="2266198" y="0"/>
                  </a:lnTo>
                  <a:lnTo>
                    <a:pt x="2266198" y="787758"/>
                  </a:lnTo>
                  <a:lnTo>
                    <a:pt x="0" y="7877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860244" y="8699665"/>
              <a:ext cx="333375" cy="328930"/>
            </a:xfrm>
            <a:custGeom>
              <a:avLst/>
              <a:gdLst/>
              <a:ahLst/>
              <a:cxnLst/>
              <a:rect l="l" t="t" r="r" b="b"/>
              <a:pathLst>
                <a:path w="333375" h="328929">
                  <a:moveTo>
                    <a:pt x="166622" y="328430"/>
                  </a:moveTo>
                  <a:lnTo>
                    <a:pt x="157006" y="326585"/>
                  </a:lnTo>
                  <a:lnTo>
                    <a:pt x="148549" y="321049"/>
                  </a:lnTo>
                  <a:lnTo>
                    <a:pt x="142930" y="312723"/>
                  </a:lnTo>
                  <a:lnTo>
                    <a:pt x="141057" y="303248"/>
                  </a:lnTo>
                  <a:lnTo>
                    <a:pt x="142930" y="293773"/>
                  </a:lnTo>
                  <a:lnTo>
                    <a:pt x="148549" y="285448"/>
                  </a:lnTo>
                  <a:lnTo>
                    <a:pt x="246055" y="189370"/>
                  </a:lnTo>
                  <a:lnTo>
                    <a:pt x="25552" y="189370"/>
                  </a:lnTo>
                  <a:lnTo>
                    <a:pt x="15603" y="187393"/>
                  </a:lnTo>
                  <a:lnTo>
                    <a:pt x="7481" y="181999"/>
                  </a:lnTo>
                  <a:lnTo>
                    <a:pt x="2007" y="173999"/>
                  </a:lnTo>
                  <a:lnTo>
                    <a:pt x="0" y="164199"/>
                  </a:lnTo>
                  <a:lnTo>
                    <a:pt x="2007" y="154400"/>
                  </a:lnTo>
                  <a:lnTo>
                    <a:pt x="7481" y="146397"/>
                  </a:lnTo>
                  <a:lnTo>
                    <a:pt x="15603" y="141001"/>
                  </a:lnTo>
                  <a:lnTo>
                    <a:pt x="25552" y="139021"/>
                  </a:lnTo>
                  <a:lnTo>
                    <a:pt x="246055" y="139021"/>
                  </a:lnTo>
                  <a:lnTo>
                    <a:pt x="148590" y="42984"/>
                  </a:lnTo>
                  <a:lnTo>
                    <a:pt x="142971" y="34655"/>
                  </a:lnTo>
                  <a:lnTo>
                    <a:pt x="141098" y="25179"/>
                  </a:lnTo>
                  <a:lnTo>
                    <a:pt x="142971" y="15703"/>
                  </a:lnTo>
                  <a:lnTo>
                    <a:pt x="148590" y="7374"/>
                  </a:lnTo>
                  <a:lnTo>
                    <a:pt x="157036" y="1843"/>
                  </a:lnTo>
                  <a:lnTo>
                    <a:pt x="166647" y="0"/>
                  </a:lnTo>
                  <a:lnTo>
                    <a:pt x="176262" y="1843"/>
                  </a:lnTo>
                  <a:lnTo>
                    <a:pt x="184720" y="7374"/>
                  </a:lnTo>
                  <a:lnTo>
                    <a:pt x="325293" y="145877"/>
                  </a:lnTo>
                  <a:lnTo>
                    <a:pt x="330216" y="150488"/>
                  </a:lnTo>
                  <a:lnTo>
                    <a:pt x="333309" y="156992"/>
                  </a:lnTo>
                  <a:lnTo>
                    <a:pt x="333309" y="171435"/>
                  </a:lnTo>
                  <a:lnTo>
                    <a:pt x="330196" y="177944"/>
                  </a:lnTo>
                  <a:lnTo>
                    <a:pt x="325233" y="182555"/>
                  </a:lnTo>
                  <a:lnTo>
                    <a:pt x="184679" y="321049"/>
                  </a:lnTo>
                  <a:lnTo>
                    <a:pt x="176233" y="326585"/>
                  </a:lnTo>
                  <a:lnTo>
                    <a:pt x="166622" y="3284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325526" y="8267668"/>
            <a:ext cx="990600" cy="990600"/>
            <a:chOff x="5325526" y="8267668"/>
            <a:chExt cx="990600" cy="990600"/>
          </a:xfrm>
        </p:grpSpPr>
        <p:sp>
          <p:nvSpPr>
            <p:cNvPr id="10" name="object 10"/>
            <p:cNvSpPr/>
            <p:nvPr/>
          </p:nvSpPr>
          <p:spPr>
            <a:xfrm>
              <a:off x="5325526" y="8267668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926180" y="990598"/>
                  </a:moveTo>
                  <a:lnTo>
                    <a:pt x="64418" y="990598"/>
                  </a:lnTo>
                  <a:lnTo>
                    <a:pt x="39378" y="985525"/>
                  </a:lnTo>
                  <a:lnTo>
                    <a:pt x="18898" y="971700"/>
                  </a:lnTo>
                  <a:lnTo>
                    <a:pt x="5073" y="951220"/>
                  </a:lnTo>
                  <a:lnTo>
                    <a:pt x="0" y="926180"/>
                  </a:lnTo>
                  <a:lnTo>
                    <a:pt x="0" y="64418"/>
                  </a:lnTo>
                  <a:lnTo>
                    <a:pt x="5073" y="39378"/>
                  </a:lnTo>
                  <a:lnTo>
                    <a:pt x="18898" y="18898"/>
                  </a:lnTo>
                  <a:lnTo>
                    <a:pt x="39378" y="5073"/>
                  </a:lnTo>
                  <a:lnTo>
                    <a:pt x="64418" y="0"/>
                  </a:lnTo>
                  <a:lnTo>
                    <a:pt x="926180" y="0"/>
                  </a:lnTo>
                  <a:lnTo>
                    <a:pt x="951220" y="5073"/>
                  </a:lnTo>
                  <a:lnTo>
                    <a:pt x="971700" y="18898"/>
                  </a:lnTo>
                  <a:lnTo>
                    <a:pt x="985525" y="39378"/>
                  </a:lnTo>
                  <a:lnTo>
                    <a:pt x="990598" y="64418"/>
                  </a:lnTo>
                  <a:lnTo>
                    <a:pt x="990598" y="926180"/>
                  </a:lnTo>
                  <a:lnTo>
                    <a:pt x="985525" y="951220"/>
                  </a:lnTo>
                  <a:lnTo>
                    <a:pt x="971700" y="971700"/>
                  </a:lnTo>
                  <a:lnTo>
                    <a:pt x="951220" y="985525"/>
                  </a:lnTo>
                  <a:lnTo>
                    <a:pt x="926180" y="990598"/>
                  </a:lnTo>
                  <a:close/>
                </a:path>
              </a:pathLst>
            </a:custGeom>
            <a:solidFill>
              <a:srgbClr val="009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27439" y="8469512"/>
              <a:ext cx="590550" cy="591185"/>
            </a:xfrm>
            <a:custGeom>
              <a:avLst/>
              <a:gdLst/>
              <a:ahLst/>
              <a:cxnLst/>
              <a:rect l="l" t="t" r="r" b="b"/>
              <a:pathLst>
                <a:path w="590550" h="591184">
                  <a:moveTo>
                    <a:pt x="295106" y="591174"/>
                  </a:moveTo>
                  <a:lnTo>
                    <a:pt x="278077" y="587852"/>
                  </a:lnTo>
                  <a:lnTo>
                    <a:pt x="263097" y="577887"/>
                  </a:lnTo>
                  <a:lnTo>
                    <a:pt x="253145" y="562902"/>
                  </a:lnTo>
                  <a:lnTo>
                    <a:pt x="249828" y="545847"/>
                  </a:lnTo>
                  <a:lnTo>
                    <a:pt x="253145" y="528791"/>
                  </a:lnTo>
                  <a:lnTo>
                    <a:pt x="263097" y="513806"/>
                  </a:lnTo>
                  <a:lnTo>
                    <a:pt x="435792" y="340867"/>
                  </a:lnTo>
                  <a:lnTo>
                    <a:pt x="45255" y="340867"/>
                  </a:lnTo>
                  <a:lnTo>
                    <a:pt x="27635" y="337307"/>
                  </a:lnTo>
                  <a:lnTo>
                    <a:pt x="13251" y="327599"/>
                  </a:lnTo>
                  <a:lnTo>
                    <a:pt x="3554" y="313198"/>
                  </a:lnTo>
                  <a:lnTo>
                    <a:pt x="0" y="295558"/>
                  </a:lnTo>
                  <a:lnTo>
                    <a:pt x="3554" y="277920"/>
                  </a:lnTo>
                  <a:lnTo>
                    <a:pt x="13250" y="263515"/>
                  </a:lnTo>
                  <a:lnTo>
                    <a:pt x="27635" y="253801"/>
                  </a:lnTo>
                  <a:lnTo>
                    <a:pt x="45255" y="250239"/>
                  </a:lnTo>
                  <a:lnTo>
                    <a:pt x="435792" y="250239"/>
                  </a:lnTo>
                  <a:lnTo>
                    <a:pt x="263169" y="77372"/>
                  </a:lnTo>
                  <a:lnTo>
                    <a:pt x="253218" y="62379"/>
                  </a:lnTo>
                  <a:lnTo>
                    <a:pt x="249901" y="45323"/>
                  </a:lnTo>
                  <a:lnTo>
                    <a:pt x="253218" y="28266"/>
                  </a:lnTo>
                  <a:lnTo>
                    <a:pt x="263169" y="13273"/>
                  </a:lnTo>
                  <a:lnTo>
                    <a:pt x="278128" y="3318"/>
                  </a:lnTo>
                  <a:lnTo>
                    <a:pt x="295151" y="0"/>
                  </a:lnTo>
                  <a:lnTo>
                    <a:pt x="312181" y="3318"/>
                  </a:lnTo>
                  <a:lnTo>
                    <a:pt x="327161" y="13273"/>
                  </a:lnTo>
                  <a:lnTo>
                    <a:pt x="576132" y="262579"/>
                  </a:lnTo>
                  <a:lnTo>
                    <a:pt x="582029" y="269424"/>
                  </a:lnTo>
                  <a:lnTo>
                    <a:pt x="586500" y="277321"/>
                  </a:lnTo>
                  <a:lnTo>
                    <a:pt x="589336" y="286100"/>
                  </a:lnTo>
                  <a:lnTo>
                    <a:pt x="590328" y="295558"/>
                  </a:lnTo>
                  <a:lnTo>
                    <a:pt x="589330" y="305048"/>
                  </a:lnTo>
                  <a:lnTo>
                    <a:pt x="586473" y="313850"/>
                  </a:lnTo>
                  <a:lnTo>
                    <a:pt x="581968" y="321767"/>
                  </a:lnTo>
                  <a:lnTo>
                    <a:pt x="576025" y="328599"/>
                  </a:lnTo>
                  <a:lnTo>
                    <a:pt x="327088" y="577887"/>
                  </a:lnTo>
                  <a:lnTo>
                    <a:pt x="312129" y="587852"/>
                  </a:lnTo>
                  <a:lnTo>
                    <a:pt x="295106" y="5911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3692438" y="1329183"/>
            <a:ext cx="1200149" cy="838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985167" y="1251297"/>
            <a:ext cx="1896110" cy="90106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3550" spc="630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3550" spc="52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550" spc="-3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3550" spc="52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550" spc="114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3550" spc="305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endParaRPr sz="3550">
              <a:latin typeface="Trebuchet MS"/>
              <a:cs typeface="Trebuchet MS"/>
            </a:endParaRPr>
          </a:p>
          <a:p>
            <a:pPr marL="116839">
              <a:lnSpc>
                <a:spcPct val="100000"/>
              </a:lnSpc>
              <a:spcBef>
                <a:spcPts val="215"/>
              </a:spcBef>
              <a:tabLst>
                <a:tab pos="441325" algn="l"/>
                <a:tab pos="673735" algn="l"/>
                <a:tab pos="998219" algn="l"/>
                <a:tab pos="1231265" algn="l"/>
                <a:tab pos="1479550" algn="l"/>
                <a:tab pos="1807210" algn="l"/>
              </a:tabLst>
            </a:pPr>
            <a:r>
              <a:rPr sz="1650" spc="160" dirty="0">
                <a:solidFill>
                  <a:srgbClr val="FFFFFF"/>
                </a:solidFill>
                <a:latin typeface="Trebuchet MS"/>
                <a:cs typeface="Trebuchet MS"/>
              </a:rPr>
              <a:t>d	</a:t>
            </a:r>
            <a:r>
              <a:rPr sz="1650" spc="-114" dirty="0">
                <a:solidFill>
                  <a:srgbClr val="FFFFFF"/>
                </a:solidFill>
                <a:latin typeface="Trebuchet MS"/>
                <a:cs typeface="Trebuchet MS"/>
              </a:rPr>
              <a:t>i	</a:t>
            </a:r>
            <a:r>
              <a:rPr sz="1650" spc="250" dirty="0">
                <a:solidFill>
                  <a:srgbClr val="FFFFFF"/>
                </a:solidFill>
                <a:latin typeface="Trebuchet MS"/>
                <a:cs typeface="Trebuchet MS"/>
              </a:rPr>
              <a:t>g	</a:t>
            </a:r>
            <a:r>
              <a:rPr sz="1650" spc="-114" dirty="0">
                <a:solidFill>
                  <a:srgbClr val="FFFFFF"/>
                </a:solidFill>
                <a:latin typeface="Trebuchet MS"/>
                <a:cs typeface="Trebuchet MS"/>
              </a:rPr>
              <a:t>i	</a:t>
            </a:r>
            <a:r>
              <a:rPr sz="1650" spc="-175" dirty="0">
                <a:solidFill>
                  <a:srgbClr val="FFFFFF"/>
                </a:solidFill>
                <a:latin typeface="Trebuchet MS"/>
                <a:cs typeface="Trebuchet MS"/>
              </a:rPr>
              <a:t>t	</a:t>
            </a:r>
            <a:r>
              <a:rPr sz="1650" spc="240" dirty="0">
                <a:solidFill>
                  <a:srgbClr val="FFFFFF"/>
                </a:solidFill>
                <a:latin typeface="Trebuchet MS"/>
                <a:cs typeface="Trebuchet MS"/>
              </a:rPr>
              <a:t>a	</a:t>
            </a:r>
            <a:r>
              <a:rPr sz="1650" spc="-12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182587" y="4401705"/>
            <a:ext cx="504825" cy="533400"/>
          </a:xfrm>
          <a:custGeom>
            <a:avLst/>
            <a:gdLst/>
            <a:ahLst/>
            <a:cxnLst/>
            <a:rect l="l" t="t" r="r" b="b"/>
            <a:pathLst>
              <a:path w="504825" h="533400">
                <a:moveTo>
                  <a:pt x="88963" y="387769"/>
                </a:moveTo>
                <a:lnTo>
                  <a:pt x="0" y="387769"/>
                </a:lnTo>
                <a:lnTo>
                  <a:pt x="0" y="533400"/>
                </a:lnTo>
                <a:lnTo>
                  <a:pt x="88963" y="533400"/>
                </a:lnTo>
                <a:lnTo>
                  <a:pt x="88963" y="387769"/>
                </a:lnTo>
                <a:close/>
              </a:path>
              <a:path w="504825" h="533400">
                <a:moveTo>
                  <a:pt x="227685" y="367741"/>
                </a:moveTo>
                <a:lnTo>
                  <a:pt x="137972" y="367741"/>
                </a:lnTo>
                <a:lnTo>
                  <a:pt x="137972" y="533400"/>
                </a:lnTo>
                <a:lnTo>
                  <a:pt x="227685" y="533400"/>
                </a:lnTo>
                <a:lnTo>
                  <a:pt x="227685" y="367741"/>
                </a:lnTo>
                <a:close/>
              </a:path>
              <a:path w="504825" h="533400">
                <a:moveTo>
                  <a:pt x="368554" y="318579"/>
                </a:moveTo>
                <a:lnTo>
                  <a:pt x="275958" y="318579"/>
                </a:lnTo>
                <a:lnTo>
                  <a:pt x="275958" y="533400"/>
                </a:lnTo>
                <a:lnTo>
                  <a:pt x="368554" y="533400"/>
                </a:lnTo>
                <a:lnTo>
                  <a:pt x="368554" y="318579"/>
                </a:lnTo>
                <a:close/>
              </a:path>
              <a:path w="504825" h="533400">
                <a:moveTo>
                  <a:pt x="504710" y="233032"/>
                </a:moveTo>
                <a:lnTo>
                  <a:pt x="417563" y="233032"/>
                </a:lnTo>
                <a:lnTo>
                  <a:pt x="417563" y="533400"/>
                </a:lnTo>
                <a:lnTo>
                  <a:pt x="504710" y="533400"/>
                </a:lnTo>
                <a:lnTo>
                  <a:pt x="504710" y="233032"/>
                </a:lnTo>
                <a:close/>
              </a:path>
              <a:path w="504825" h="533400">
                <a:moveTo>
                  <a:pt x="504748" y="0"/>
                </a:moveTo>
                <a:lnTo>
                  <a:pt x="344944" y="56438"/>
                </a:lnTo>
                <a:lnTo>
                  <a:pt x="397598" y="91020"/>
                </a:lnTo>
                <a:lnTo>
                  <a:pt x="300494" y="215747"/>
                </a:lnTo>
                <a:lnTo>
                  <a:pt x="226707" y="283044"/>
                </a:lnTo>
                <a:lnTo>
                  <a:pt x="138976" y="316026"/>
                </a:lnTo>
                <a:lnTo>
                  <a:pt x="0" y="337858"/>
                </a:lnTo>
                <a:lnTo>
                  <a:pt x="155282" y="344436"/>
                </a:lnTo>
                <a:lnTo>
                  <a:pt x="255079" y="325094"/>
                </a:lnTo>
                <a:lnTo>
                  <a:pt x="342633" y="260426"/>
                </a:lnTo>
                <a:lnTo>
                  <a:pt x="461162" y="131076"/>
                </a:lnTo>
                <a:lnTo>
                  <a:pt x="504748" y="168935"/>
                </a:lnTo>
                <a:lnTo>
                  <a:pt x="504748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3920204" y="8464797"/>
            <a:ext cx="2266315" cy="788035"/>
          </a:xfrm>
          <a:prstGeom prst="rect">
            <a:avLst/>
          </a:prstGeom>
        </p:spPr>
        <p:txBody>
          <a:bodyPr vert="horz" wrap="square" lIns="0" tIns="23876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880"/>
              </a:spcBef>
            </a:pPr>
            <a:r>
              <a:rPr sz="2100" spc="30" dirty="0">
                <a:solidFill>
                  <a:srgbClr val="FFFFFF"/>
                </a:solidFill>
                <a:latin typeface="Verdana"/>
                <a:cs typeface="Verdana"/>
              </a:rPr>
              <a:t>Learn</a:t>
            </a:r>
            <a:r>
              <a:rPr sz="21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70" dirty="0">
                <a:solidFill>
                  <a:srgbClr val="FFFFFF"/>
                </a:solidFill>
                <a:latin typeface="Verdana"/>
                <a:cs typeface="Verdana"/>
              </a:rPr>
              <a:t>More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5975" y="4872954"/>
            <a:ext cx="4652645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2400" spc="70" dirty="0">
                <a:solidFill>
                  <a:srgbClr val="FFFFFF"/>
                </a:solidFill>
                <a:latin typeface="Verdana"/>
                <a:cs typeface="Verdana"/>
              </a:rPr>
              <a:t>WeTech 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Digital </a:t>
            </a:r>
            <a:r>
              <a:rPr sz="2400" spc="-45" dirty="0">
                <a:solidFill>
                  <a:srgbClr val="FFFFFF"/>
                </a:solidFill>
                <a:latin typeface="Verdana"/>
                <a:cs typeface="Verdana"/>
              </a:rPr>
              <a:t>is </a:t>
            </a:r>
            <a:r>
              <a:rPr sz="2400" spc="40" dirty="0">
                <a:solidFill>
                  <a:srgbClr val="FFFFFF"/>
                </a:solidFill>
                <a:latin typeface="Verdana"/>
                <a:cs typeface="Verdana"/>
              </a:rPr>
              <a:t>an </a:t>
            </a:r>
            <a:r>
              <a:rPr sz="2400" spc="-45" dirty="0">
                <a:solidFill>
                  <a:srgbClr val="FFFFFF"/>
                </a:solidFill>
                <a:latin typeface="Verdana"/>
                <a:cs typeface="Verdana"/>
              </a:rPr>
              <a:t>all-in-  </a:t>
            </a:r>
            <a:r>
              <a:rPr sz="2400" spc="55" dirty="0">
                <a:solidFill>
                  <a:srgbClr val="FFFFFF"/>
                </a:solidFill>
                <a:latin typeface="Verdana"/>
                <a:cs typeface="Verdana"/>
              </a:rPr>
              <a:t>one 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digital </a:t>
            </a:r>
            <a:r>
              <a:rPr sz="2400" spc="45" dirty="0">
                <a:solidFill>
                  <a:srgbClr val="FFFFFF"/>
                </a:solidFill>
                <a:latin typeface="Verdana"/>
                <a:cs typeface="Verdana"/>
              </a:rPr>
              <a:t>marketing</a:t>
            </a:r>
            <a:r>
              <a:rPr sz="2400" spc="-6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services  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agency 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that </a:t>
            </a:r>
            <a:r>
              <a:rPr sz="2400" spc="-45" dirty="0">
                <a:solidFill>
                  <a:srgbClr val="FFFFFF"/>
                </a:solidFill>
                <a:latin typeface="Verdana"/>
                <a:cs typeface="Verdana"/>
              </a:rPr>
              <a:t>is </a:t>
            </a:r>
            <a:r>
              <a:rPr sz="2400" spc="55" dirty="0">
                <a:solidFill>
                  <a:srgbClr val="FFFFFF"/>
                </a:solidFill>
                <a:latin typeface="Verdana"/>
                <a:cs typeface="Verdana"/>
              </a:rPr>
              <a:t>dedicated</a:t>
            </a:r>
            <a:r>
              <a:rPr sz="2400" spc="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5975" y="6130254"/>
            <a:ext cx="4652010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>
              <a:lnSpc>
                <a:spcPct val="114599"/>
              </a:lnSpc>
              <a:spcBef>
                <a:spcPts val="100"/>
              </a:spcBef>
              <a:tabLst>
                <a:tab pos="2071370" algn="l"/>
                <a:tab pos="2337435" algn="l"/>
                <a:tab pos="3096895" algn="l"/>
                <a:tab pos="3958590" algn="l"/>
              </a:tabLst>
            </a:pPr>
            <a:r>
              <a:rPr sz="2400" spc="1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12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00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spc="13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10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spc="150" dirty="0">
                <a:solidFill>
                  <a:srgbClr val="FFFFFF"/>
                </a:solidFill>
                <a:latin typeface="Verdana"/>
                <a:cs typeface="Verdana"/>
              </a:rPr>
              <a:t>g	</a:t>
            </a:r>
            <a:r>
              <a:rPr sz="2400" spc="-12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400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spc="9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00" spc="-65" dirty="0">
                <a:solidFill>
                  <a:srgbClr val="FFFFFF"/>
                </a:solidFill>
                <a:latin typeface="Verdana"/>
                <a:cs typeface="Verdana"/>
              </a:rPr>
              <a:t>r	</a:t>
            </a:r>
            <a:r>
              <a:rPr sz="2400" spc="13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400" spc="9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00" spc="-8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10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80" dirty="0">
                <a:solidFill>
                  <a:srgbClr val="FFFFFF"/>
                </a:solidFill>
                <a:latin typeface="Verdana"/>
                <a:cs typeface="Verdana"/>
              </a:rPr>
              <a:t>ss</a:t>
            </a:r>
            <a:r>
              <a:rPr sz="2400" spc="-160" dirty="0">
                <a:solidFill>
                  <a:srgbClr val="FFFFFF"/>
                </a:solidFill>
                <a:latin typeface="Verdana"/>
                <a:cs typeface="Verdana"/>
              </a:rPr>
              <a:t>'</a:t>
            </a:r>
            <a:r>
              <a:rPr sz="2400" spc="-65" dirty="0">
                <a:solidFill>
                  <a:srgbClr val="FFFFFF"/>
                </a:solidFill>
                <a:latin typeface="Verdana"/>
                <a:cs typeface="Verdana"/>
              </a:rPr>
              <a:t>s  </a:t>
            </a:r>
            <a:r>
              <a:rPr sz="2400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spc="9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-8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10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spc="1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10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spc="150" dirty="0">
                <a:solidFill>
                  <a:srgbClr val="FFFFFF"/>
                </a:solidFill>
                <a:latin typeface="Verdana"/>
                <a:cs typeface="Verdana"/>
              </a:rPr>
              <a:t>g		</a:t>
            </a:r>
            <a:r>
              <a:rPr sz="2400" spc="-8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spc="9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00" spc="100" dirty="0">
                <a:solidFill>
                  <a:srgbClr val="FFFFFF"/>
                </a:solidFill>
                <a:latin typeface="Verdana"/>
                <a:cs typeface="Verdana"/>
              </a:rPr>
              <a:t>cc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80" dirty="0">
                <a:solidFill>
                  <a:srgbClr val="FFFFFF"/>
                </a:solidFill>
                <a:latin typeface="Verdana"/>
                <a:cs typeface="Verdana"/>
              </a:rPr>
              <a:t>ss	</a:t>
            </a:r>
            <a:r>
              <a:rPr sz="2400" spc="145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10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endParaRPr sz="2400">
              <a:latin typeface="Verdana"/>
              <a:cs typeface="Verdana"/>
            </a:endParaRPr>
          </a:p>
          <a:p>
            <a:pPr marR="6985" algn="r">
              <a:lnSpc>
                <a:spcPct val="100000"/>
              </a:lnSpc>
              <a:spcBef>
                <a:spcPts val="420"/>
              </a:spcBef>
            </a:pP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10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spc="1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5975" y="6968454"/>
            <a:ext cx="337248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  <a:tabLst>
                <a:tab pos="1649095" algn="l"/>
              </a:tabLst>
            </a:pPr>
            <a:r>
              <a:rPr sz="2400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spc="10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sz="2400" spc="10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e	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1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-12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6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-8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105" dirty="0">
                <a:solidFill>
                  <a:srgbClr val="FFFFFF"/>
                </a:solidFill>
                <a:latin typeface="Verdana"/>
                <a:cs typeface="Verdana"/>
              </a:rPr>
              <a:t>ng  </a:t>
            </a:r>
            <a:r>
              <a:rPr sz="2400" spc="45" dirty="0">
                <a:solidFill>
                  <a:srgbClr val="FFFFFF"/>
                </a:solidFill>
                <a:latin typeface="Verdana"/>
                <a:cs typeface="Verdana"/>
              </a:rPr>
              <a:t>marketing</a:t>
            </a:r>
            <a:r>
              <a:rPr sz="24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facilities.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6000" y="3589380"/>
            <a:ext cx="1754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600" b="1" spc="1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3600" b="1" spc="-2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600" b="1" spc="-9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3600" b="1" spc="-229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34421" y="4036348"/>
            <a:ext cx="2606675" cy="1259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100" b="1" spc="-950" dirty="0">
                <a:solidFill>
                  <a:srgbClr val="212934"/>
                </a:solidFill>
                <a:latin typeface="Verdana"/>
                <a:cs typeface="Verdana"/>
              </a:rPr>
              <a:t>5</a:t>
            </a:r>
            <a:r>
              <a:rPr sz="8100" b="1" spc="-75" dirty="0">
                <a:solidFill>
                  <a:srgbClr val="212934"/>
                </a:solidFill>
                <a:latin typeface="Verdana"/>
                <a:cs typeface="Verdana"/>
              </a:rPr>
              <a:t>00</a:t>
            </a:r>
            <a:r>
              <a:rPr sz="8100" b="1" spc="-2900" dirty="0">
                <a:solidFill>
                  <a:srgbClr val="212934"/>
                </a:solidFill>
                <a:latin typeface="Verdana"/>
                <a:cs typeface="Verdana"/>
              </a:rPr>
              <a:t>+</a:t>
            </a:r>
            <a:endParaRPr sz="81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28205" y="6084761"/>
            <a:ext cx="7696834" cy="1005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95"/>
              </a:spcBef>
            </a:pPr>
            <a:r>
              <a:rPr sz="2750" spc="70" dirty="0">
                <a:solidFill>
                  <a:srgbClr val="212934"/>
                </a:solidFill>
                <a:latin typeface="Verdana"/>
                <a:cs typeface="Verdana"/>
              </a:rPr>
              <a:t>Provided</a:t>
            </a:r>
            <a:r>
              <a:rPr sz="2750" spc="-250" dirty="0">
                <a:solidFill>
                  <a:srgbClr val="212934"/>
                </a:solidFill>
                <a:latin typeface="Verdana"/>
                <a:cs typeface="Verdana"/>
              </a:rPr>
              <a:t> </a:t>
            </a:r>
            <a:r>
              <a:rPr sz="2750" spc="-25" dirty="0">
                <a:solidFill>
                  <a:srgbClr val="212934"/>
                </a:solidFill>
                <a:latin typeface="Verdana"/>
                <a:cs typeface="Verdana"/>
              </a:rPr>
              <a:t>services</a:t>
            </a:r>
            <a:r>
              <a:rPr sz="2750" spc="-250" dirty="0">
                <a:solidFill>
                  <a:srgbClr val="212934"/>
                </a:solidFill>
                <a:latin typeface="Verdana"/>
                <a:cs typeface="Verdana"/>
              </a:rPr>
              <a:t> </a:t>
            </a:r>
            <a:r>
              <a:rPr sz="2750" spc="50" dirty="0">
                <a:solidFill>
                  <a:srgbClr val="212934"/>
                </a:solidFill>
                <a:latin typeface="Verdana"/>
                <a:cs typeface="Verdana"/>
              </a:rPr>
              <a:t>to</a:t>
            </a:r>
            <a:r>
              <a:rPr sz="2750" spc="-245" dirty="0">
                <a:solidFill>
                  <a:srgbClr val="212934"/>
                </a:solidFill>
                <a:latin typeface="Verdana"/>
                <a:cs typeface="Verdana"/>
              </a:rPr>
              <a:t> </a:t>
            </a:r>
            <a:r>
              <a:rPr sz="2750" spc="45" dirty="0">
                <a:solidFill>
                  <a:srgbClr val="212934"/>
                </a:solidFill>
                <a:latin typeface="Verdana"/>
                <a:cs typeface="Verdana"/>
              </a:rPr>
              <a:t>develop</a:t>
            </a:r>
            <a:r>
              <a:rPr sz="2750" spc="-250" dirty="0">
                <a:solidFill>
                  <a:srgbClr val="212934"/>
                </a:solidFill>
                <a:latin typeface="Verdana"/>
                <a:cs typeface="Verdana"/>
              </a:rPr>
              <a:t> </a:t>
            </a:r>
            <a:r>
              <a:rPr sz="2750" spc="-170" dirty="0">
                <a:solidFill>
                  <a:srgbClr val="212934"/>
                </a:solidFill>
                <a:latin typeface="Verdana"/>
                <a:cs typeface="Verdana"/>
              </a:rPr>
              <a:t>500+</a:t>
            </a:r>
            <a:r>
              <a:rPr sz="2750" spc="-245" dirty="0">
                <a:solidFill>
                  <a:srgbClr val="212934"/>
                </a:solidFill>
                <a:latin typeface="Verdana"/>
                <a:cs typeface="Verdana"/>
              </a:rPr>
              <a:t> </a:t>
            </a:r>
            <a:r>
              <a:rPr sz="2750" spc="30" dirty="0">
                <a:solidFill>
                  <a:srgbClr val="212934"/>
                </a:solidFill>
                <a:latin typeface="Verdana"/>
                <a:cs typeface="Verdana"/>
              </a:rPr>
              <a:t>local</a:t>
            </a:r>
            <a:r>
              <a:rPr sz="2750" spc="-250" dirty="0">
                <a:solidFill>
                  <a:srgbClr val="212934"/>
                </a:solidFill>
                <a:latin typeface="Verdana"/>
                <a:cs typeface="Verdana"/>
              </a:rPr>
              <a:t> </a:t>
            </a:r>
            <a:r>
              <a:rPr sz="2750" spc="90" dirty="0">
                <a:solidFill>
                  <a:srgbClr val="212934"/>
                </a:solidFill>
                <a:latin typeface="Verdana"/>
                <a:cs typeface="Verdana"/>
              </a:rPr>
              <a:t>and  </a:t>
            </a:r>
            <a:r>
              <a:rPr sz="2750" spc="45" dirty="0">
                <a:solidFill>
                  <a:srgbClr val="212934"/>
                </a:solidFill>
                <a:latin typeface="Verdana"/>
                <a:cs typeface="Verdana"/>
              </a:rPr>
              <a:t>foreign</a:t>
            </a:r>
            <a:r>
              <a:rPr sz="2750" spc="-250" dirty="0">
                <a:solidFill>
                  <a:srgbClr val="212934"/>
                </a:solidFill>
                <a:latin typeface="Verdana"/>
                <a:cs typeface="Verdana"/>
              </a:rPr>
              <a:t> </a:t>
            </a:r>
            <a:r>
              <a:rPr sz="2750" spc="15" dirty="0">
                <a:solidFill>
                  <a:srgbClr val="212934"/>
                </a:solidFill>
                <a:latin typeface="Verdana"/>
                <a:cs typeface="Verdana"/>
              </a:rPr>
              <a:t>businesses</a:t>
            </a:r>
            <a:r>
              <a:rPr sz="2750" spc="-245" dirty="0">
                <a:solidFill>
                  <a:srgbClr val="212934"/>
                </a:solidFill>
                <a:latin typeface="Verdana"/>
                <a:cs typeface="Verdana"/>
              </a:rPr>
              <a:t> </a:t>
            </a:r>
            <a:r>
              <a:rPr sz="2750" spc="60" dirty="0">
                <a:solidFill>
                  <a:srgbClr val="212934"/>
                </a:solidFill>
                <a:latin typeface="Verdana"/>
                <a:cs typeface="Verdana"/>
              </a:rPr>
              <a:t>in</a:t>
            </a:r>
            <a:r>
              <a:rPr sz="2750" spc="-250" dirty="0">
                <a:solidFill>
                  <a:srgbClr val="212934"/>
                </a:solidFill>
                <a:latin typeface="Verdana"/>
                <a:cs typeface="Verdana"/>
              </a:rPr>
              <a:t> </a:t>
            </a:r>
            <a:r>
              <a:rPr sz="2750" spc="-35" dirty="0">
                <a:solidFill>
                  <a:srgbClr val="212934"/>
                </a:solidFill>
                <a:latin typeface="Verdana"/>
                <a:cs typeface="Verdana"/>
              </a:rPr>
              <a:t>less</a:t>
            </a:r>
            <a:r>
              <a:rPr sz="2750" spc="-245" dirty="0">
                <a:solidFill>
                  <a:srgbClr val="212934"/>
                </a:solidFill>
                <a:latin typeface="Verdana"/>
                <a:cs typeface="Verdana"/>
              </a:rPr>
              <a:t> </a:t>
            </a:r>
            <a:r>
              <a:rPr sz="2750" spc="70" dirty="0">
                <a:solidFill>
                  <a:srgbClr val="212934"/>
                </a:solidFill>
                <a:latin typeface="Verdana"/>
                <a:cs typeface="Verdana"/>
              </a:rPr>
              <a:t>than</a:t>
            </a:r>
            <a:r>
              <a:rPr sz="2750" spc="-250" dirty="0">
                <a:solidFill>
                  <a:srgbClr val="212934"/>
                </a:solidFill>
                <a:latin typeface="Verdana"/>
                <a:cs typeface="Verdana"/>
              </a:rPr>
              <a:t> </a:t>
            </a:r>
            <a:r>
              <a:rPr sz="2750" spc="95" dirty="0">
                <a:solidFill>
                  <a:srgbClr val="212934"/>
                </a:solidFill>
                <a:latin typeface="Verdana"/>
                <a:cs typeface="Verdana"/>
              </a:rPr>
              <a:t>two</a:t>
            </a:r>
            <a:r>
              <a:rPr sz="2750" spc="-245" dirty="0">
                <a:solidFill>
                  <a:srgbClr val="212934"/>
                </a:solidFill>
                <a:latin typeface="Verdana"/>
                <a:cs typeface="Verdana"/>
              </a:rPr>
              <a:t> </a:t>
            </a:r>
            <a:r>
              <a:rPr sz="2750" spc="-114" dirty="0">
                <a:solidFill>
                  <a:srgbClr val="212934"/>
                </a:solidFill>
                <a:latin typeface="Verdana"/>
                <a:cs typeface="Verdana"/>
              </a:rPr>
              <a:t>years.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369340" y="4572453"/>
            <a:ext cx="350520" cy="328295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100" dirty="0">
                <a:solidFill>
                  <a:srgbClr val="FFFFFF"/>
                </a:solidFill>
                <a:latin typeface="Verdana"/>
                <a:cs typeface="Verdana"/>
                <a:hlinkClick r:id="rId3"/>
              </a:rPr>
              <a:t>www.wetechdigital.com</a:t>
            </a:r>
            <a:endParaRPr sz="2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51ED3D-3D6F-D7B3-29ED-9748ED7D8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07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5460" cy="10287000"/>
            <a:chOff x="0" y="0"/>
            <a:chExt cx="18285460" cy="10287000"/>
          </a:xfrm>
        </p:grpSpPr>
        <p:sp>
          <p:nvSpPr>
            <p:cNvPr id="3" name="object 3"/>
            <p:cNvSpPr/>
            <p:nvPr/>
          </p:nvSpPr>
          <p:spPr>
            <a:xfrm>
              <a:off x="8303148" y="0"/>
              <a:ext cx="9982200" cy="10287000"/>
            </a:xfrm>
            <a:custGeom>
              <a:avLst/>
              <a:gdLst/>
              <a:ahLst/>
              <a:cxnLst/>
              <a:rect l="l" t="t" r="r" b="b"/>
              <a:pathLst>
                <a:path w="9982200" h="10287000">
                  <a:moveTo>
                    <a:pt x="9982200" y="10287000"/>
                  </a:moveTo>
                  <a:lnTo>
                    <a:pt x="0" y="10287000"/>
                  </a:lnTo>
                  <a:lnTo>
                    <a:pt x="0" y="0"/>
                  </a:lnTo>
                  <a:lnTo>
                    <a:pt x="9982200" y="0"/>
                  </a:lnTo>
                  <a:lnTo>
                    <a:pt x="9982200" y="10287000"/>
                  </a:lnTo>
                  <a:close/>
                </a:path>
              </a:pathLst>
            </a:custGeom>
            <a:solidFill>
              <a:srgbClr val="21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411077" y="1028699"/>
              <a:ext cx="3848100" cy="1343025"/>
            </a:xfrm>
            <a:custGeom>
              <a:avLst/>
              <a:gdLst/>
              <a:ahLst/>
              <a:cxnLst/>
              <a:rect l="l" t="t" r="r" b="b"/>
              <a:pathLst>
                <a:path w="3848100" h="1343025">
                  <a:moveTo>
                    <a:pt x="3760539" y="1343027"/>
                  </a:moveTo>
                  <a:lnTo>
                    <a:pt x="87539" y="1343027"/>
                  </a:lnTo>
                  <a:lnTo>
                    <a:pt x="53512" y="1336148"/>
                  </a:lnTo>
                  <a:lnTo>
                    <a:pt x="25681" y="1317405"/>
                  </a:lnTo>
                  <a:lnTo>
                    <a:pt x="6894" y="1289639"/>
                  </a:lnTo>
                  <a:lnTo>
                    <a:pt x="0" y="1255690"/>
                  </a:lnTo>
                  <a:lnTo>
                    <a:pt x="0" y="87336"/>
                  </a:lnTo>
                  <a:lnTo>
                    <a:pt x="6894" y="53388"/>
                  </a:lnTo>
                  <a:lnTo>
                    <a:pt x="25681" y="25621"/>
                  </a:lnTo>
                  <a:lnTo>
                    <a:pt x="53512" y="6878"/>
                  </a:lnTo>
                  <a:lnTo>
                    <a:pt x="87539" y="0"/>
                  </a:lnTo>
                  <a:lnTo>
                    <a:pt x="3760539" y="0"/>
                  </a:lnTo>
                  <a:lnTo>
                    <a:pt x="3794567" y="6878"/>
                  </a:lnTo>
                  <a:lnTo>
                    <a:pt x="3822397" y="25621"/>
                  </a:lnTo>
                  <a:lnTo>
                    <a:pt x="3841184" y="53388"/>
                  </a:lnTo>
                  <a:lnTo>
                    <a:pt x="3848079" y="87336"/>
                  </a:lnTo>
                  <a:lnTo>
                    <a:pt x="3848079" y="1255690"/>
                  </a:lnTo>
                  <a:lnTo>
                    <a:pt x="3841184" y="1289639"/>
                  </a:lnTo>
                  <a:lnTo>
                    <a:pt x="3822397" y="1317405"/>
                  </a:lnTo>
                  <a:lnTo>
                    <a:pt x="3794567" y="1336148"/>
                  </a:lnTo>
                  <a:lnTo>
                    <a:pt x="3760539" y="1343027"/>
                  </a:lnTo>
                  <a:close/>
                </a:path>
              </a:pathLst>
            </a:custGeom>
            <a:solidFill>
              <a:srgbClr val="009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8486775" cy="10287635"/>
            </a:xfrm>
            <a:custGeom>
              <a:avLst/>
              <a:gdLst/>
              <a:ahLst/>
              <a:cxnLst/>
              <a:rect l="l" t="t" r="r" b="b"/>
              <a:pathLst>
                <a:path w="8486775" h="10287635">
                  <a:moveTo>
                    <a:pt x="8486775" y="1769567"/>
                  </a:moveTo>
                  <a:lnTo>
                    <a:pt x="0" y="1769567"/>
                  </a:lnTo>
                  <a:lnTo>
                    <a:pt x="0" y="10287013"/>
                  </a:lnTo>
                  <a:lnTo>
                    <a:pt x="8486775" y="10287013"/>
                  </a:lnTo>
                  <a:lnTo>
                    <a:pt x="8486775" y="1769567"/>
                  </a:lnTo>
                  <a:close/>
                </a:path>
                <a:path w="8486775" h="10287635">
                  <a:moveTo>
                    <a:pt x="8486775" y="0"/>
                  </a:moveTo>
                  <a:lnTo>
                    <a:pt x="0" y="0"/>
                  </a:lnTo>
                  <a:lnTo>
                    <a:pt x="0" y="1701838"/>
                  </a:lnTo>
                  <a:lnTo>
                    <a:pt x="8486775" y="1701838"/>
                  </a:lnTo>
                  <a:lnTo>
                    <a:pt x="8486775" y="0"/>
                  </a:lnTo>
                  <a:close/>
                </a:path>
              </a:pathLst>
            </a:custGeom>
            <a:solidFill>
              <a:srgbClr val="21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89637" y="3076529"/>
              <a:ext cx="9772649" cy="61817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855" y="1725640"/>
              <a:ext cx="13649960" cy="20320"/>
            </a:xfrm>
            <a:custGeom>
              <a:avLst/>
              <a:gdLst/>
              <a:ahLst/>
              <a:cxnLst/>
              <a:rect l="l" t="t" r="r" b="b"/>
              <a:pathLst>
                <a:path w="13649960" h="20319">
                  <a:moveTo>
                    <a:pt x="0" y="20102"/>
                  </a:moveTo>
                  <a:lnTo>
                    <a:pt x="13649341" y="0"/>
                  </a:lnTo>
                </a:path>
              </a:pathLst>
            </a:custGeom>
            <a:ln w="47625">
              <a:solidFill>
                <a:srgbClr val="009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88754" y="4651389"/>
              <a:ext cx="1095375" cy="6985"/>
            </a:xfrm>
            <a:custGeom>
              <a:avLst/>
              <a:gdLst/>
              <a:ahLst/>
              <a:cxnLst/>
              <a:rect l="l" t="t" r="r" b="b"/>
              <a:pathLst>
                <a:path w="1095375" h="6985">
                  <a:moveTo>
                    <a:pt x="0" y="0"/>
                  </a:moveTo>
                  <a:lnTo>
                    <a:pt x="1095297" y="6508"/>
                  </a:lnTo>
                </a:path>
              </a:pathLst>
            </a:custGeom>
            <a:ln w="47624">
              <a:solidFill>
                <a:srgbClr val="009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94306" y="5058704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926180" y="990598"/>
                  </a:moveTo>
                  <a:lnTo>
                    <a:pt x="64418" y="990598"/>
                  </a:lnTo>
                  <a:lnTo>
                    <a:pt x="39378" y="985525"/>
                  </a:lnTo>
                  <a:lnTo>
                    <a:pt x="18898" y="971700"/>
                  </a:lnTo>
                  <a:lnTo>
                    <a:pt x="5073" y="951220"/>
                  </a:lnTo>
                  <a:lnTo>
                    <a:pt x="0" y="926180"/>
                  </a:lnTo>
                  <a:lnTo>
                    <a:pt x="0" y="64418"/>
                  </a:lnTo>
                  <a:lnTo>
                    <a:pt x="5073" y="39378"/>
                  </a:lnTo>
                  <a:lnTo>
                    <a:pt x="18898" y="18898"/>
                  </a:lnTo>
                  <a:lnTo>
                    <a:pt x="39378" y="5073"/>
                  </a:lnTo>
                  <a:lnTo>
                    <a:pt x="64418" y="0"/>
                  </a:lnTo>
                  <a:lnTo>
                    <a:pt x="926180" y="0"/>
                  </a:lnTo>
                  <a:lnTo>
                    <a:pt x="951220" y="5073"/>
                  </a:lnTo>
                  <a:lnTo>
                    <a:pt x="971700" y="18898"/>
                  </a:lnTo>
                  <a:lnTo>
                    <a:pt x="985525" y="39378"/>
                  </a:lnTo>
                  <a:lnTo>
                    <a:pt x="990598" y="64418"/>
                  </a:lnTo>
                  <a:lnTo>
                    <a:pt x="990598" y="926180"/>
                  </a:lnTo>
                  <a:lnTo>
                    <a:pt x="985525" y="951220"/>
                  </a:lnTo>
                  <a:lnTo>
                    <a:pt x="971700" y="971700"/>
                  </a:lnTo>
                  <a:lnTo>
                    <a:pt x="951220" y="985525"/>
                  </a:lnTo>
                  <a:lnTo>
                    <a:pt x="926180" y="990598"/>
                  </a:lnTo>
                  <a:close/>
                </a:path>
              </a:pathLst>
            </a:custGeom>
            <a:solidFill>
              <a:srgbClr val="009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96189" y="5260577"/>
              <a:ext cx="590550" cy="591185"/>
            </a:xfrm>
            <a:custGeom>
              <a:avLst/>
              <a:gdLst/>
              <a:ahLst/>
              <a:cxnLst/>
              <a:rect l="l" t="t" r="r" b="b"/>
              <a:pathLst>
                <a:path w="590550" h="591185">
                  <a:moveTo>
                    <a:pt x="295106" y="591174"/>
                  </a:moveTo>
                  <a:lnTo>
                    <a:pt x="278077" y="587852"/>
                  </a:lnTo>
                  <a:lnTo>
                    <a:pt x="263097" y="577887"/>
                  </a:lnTo>
                  <a:lnTo>
                    <a:pt x="253145" y="562902"/>
                  </a:lnTo>
                  <a:lnTo>
                    <a:pt x="249828" y="545847"/>
                  </a:lnTo>
                  <a:lnTo>
                    <a:pt x="253145" y="528791"/>
                  </a:lnTo>
                  <a:lnTo>
                    <a:pt x="263097" y="513806"/>
                  </a:lnTo>
                  <a:lnTo>
                    <a:pt x="435792" y="340867"/>
                  </a:lnTo>
                  <a:lnTo>
                    <a:pt x="45255" y="340867"/>
                  </a:lnTo>
                  <a:lnTo>
                    <a:pt x="27635" y="337307"/>
                  </a:lnTo>
                  <a:lnTo>
                    <a:pt x="13251" y="327599"/>
                  </a:lnTo>
                  <a:lnTo>
                    <a:pt x="3554" y="313198"/>
                  </a:lnTo>
                  <a:lnTo>
                    <a:pt x="0" y="295558"/>
                  </a:lnTo>
                  <a:lnTo>
                    <a:pt x="3554" y="277920"/>
                  </a:lnTo>
                  <a:lnTo>
                    <a:pt x="13250" y="263515"/>
                  </a:lnTo>
                  <a:lnTo>
                    <a:pt x="27635" y="253801"/>
                  </a:lnTo>
                  <a:lnTo>
                    <a:pt x="45255" y="250239"/>
                  </a:lnTo>
                  <a:lnTo>
                    <a:pt x="435792" y="250239"/>
                  </a:lnTo>
                  <a:lnTo>
                    <a:pt x="263169" y="77372"/>
                  </a:lnTo>
                  <a:lnTo>
                    <a:pt x="253218" y="62379"/>
                  </a:lnTo>
                  <a:lnTo>
                    <a:pt x="249901" y="45323"/>
                  </a:lnTo>
                  <a:lnTo>
                    <a:pt x="253218" y="28266"/>
                  </a:lnTo>
                  <a:lnTo>
                    <a:pt x="263169" y="13273"/>
                  </a:lnTo>
                  <a:lnTo>
                    <a:pt x="278128" y="3318"/>
                  </a:lnTo>
                  <a:lnTo>
                    <a:pt x="295151" y="0"/>
                  </a:lnTo>
                  <a:lnTo>
                    <a:pt x="312181" y="3318"/>
                  </a:lnTo>
                  <a:lnTo>
                    <a:pt x="327161" y="13273"/>
                  </a:lnTo>
                  <a:lnTo>
                    <a:pt x="576132" y="262579"/>
                  </a:lnTo>
                  <a:lnTo>
                    <a:pt x="582029" y="269424"/>
                  </a:lnTo>
                  <a:lnTo>
                    <a:pt x="586500" y="277321"/>
                  </a:lnTo>
                  <a:lnTo>
                    <a:pt x="589336" y="286100"/>
                  </a:lnTo>
                  <a:lnTo>
                    <a:pt x="590328" y="295558"/>
                  </a:lnTo>
                  <a:lnTo>
                    <a:pt x="589330" y="305048"/>
                  </a:lnTo>
                  <a:lnTo>
                    <a:pt x="586473" y="313850"/>
                  </a:lnTo>
                  <a:lnTo>
                    <a:pt x="581968" y="321767"/>
                  </a:lnTo>
                  <a:lnTo>
                    <a:pt x="576025" y="328599"/>
                  </a:lnTo>
                  <a:lnTo>
                    <a:pt x="327088" y="577887"/>
                  </a:lnTo>
                  <a:lnTo>
                    <a:pt x="312129" y="587852"/>
                  </a:lnTo>
                  <a:lnTo>
                    <a:pt x="295106" y="5911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050922"/>
              <a:ext cx="14632305" cy="8235315"/>
            </a:xfrm>
            <a:custGeom>
              <a:avLst/>
              <a:gdLst/>
              <a:ahLst/>
              <a:cxnLst/>
              <a:rect l="l" t="t" r="r" b="b"/>
              <a:pathLst>
                <a:path w="14632305" h="8235315">
                  <a:moveTo>
                    <a:pt x="80670" y="1159230"/>
                  </a:moveTo>
                  <a:lnTo>
                    <a:pt x="77495" y="1143546"/>
                  </a:lnTo>
                  <a:lnTo>
                    <a:pt x="68821" y="1130706"/>
                  </a:lnTo>
                  <a:lnTo>
                    <a:pt x="55994" y="1122019"/>
                  </a:lnTo>
                  <a:lnTo>
                    <a:pt x="40335" y="1118831"/>
                  </a:lnTo>
                  <a:lnTo>
                    <a:pt x="24676" y="1122019"/>
                  </a:lnTo>
                  <a:lnTo>
                    <a:pt x="11849" y="1130706"/>
                  </a:lnTo>
                  <a:lnTo>
                    <a:pt x="3175" y="1143546"/>
                  </a:lnTo>
                  <a:lnTo>
                    <a:pt x="0" y="1159230"/>
                  </a:lnTo>
                  <a:lnTo>
                    <a:pt x="3175" y="1174915"/>
                  </a:lnTo>
                  <a:lnTo>
                    <a:pt x="11849" y="1187754"/>
                  </a:lnTo>
                  <a:lnTo>
                    <a:pt x="24676" y="1196428"/>
                  </a:lnTo>
                  <a:lnTo>
                    <a:pt x="40335" y="1199616"/>
                  </a:lnTo>
                  <a:lnTo>
                    <a:pt x="55994" y="1196428"/>
                  </a:lnTo>
                  <a:lnTo>
                    <a:pt x="68821" y="1187754"/>
                  </a:lnTo>
                  <a:lnTo>
                    <a:pt x="77495" y="1174915"/>
                  </a:lnTo>
                  <a:lnTo>
                    <a:pt x="80670" y="1159230"/>
                  </a:lnTo>
                  <a:close/>
                </a:path>
                <a:path w="14632305" h="8235315">
                  <a:moveTo>
                    <a:pt x="80670" y="786422"/>
                  </a:moveTo>
                  <a:lnTo>
                    <a:pt x="77495" y="770737"/>
                  </a:lnTo>
                  <a:lnTo>
                    <a:pt x="68821" y="757885"/>
                  </a:lnTo>
                  <a:lnTo>
                    <a:pt x="55994" y="749211"/>
                  </a:lnTo>
                  <a:lnTo>
                    <a:pt x="40335" y="746023"/>
                  </a:lnTo>
                  <a:lnTo>
                    <a:pt x="24676" y="749211"/>
                  </a:lnTo>
                  <a:lnTo>
                    <a:pt x="11849" y="757885"/>
                  </a:lnTo>
                  <a:lnTo>
                    <a:pt x="3175" y="770737"/>
                  </a:lnTo>
                  <a:lnTo>
                    <a:pt x="0" y="786422"/>
                  </a:lnTo>
                  <a:lnTo>
                    <a:pt x="3175" y="802093"/>
                  </a:lnTo>
                  <a:lnTo>
                    <a:pt x="11849" y="814946"/>
                  </a:lnTo>
                  <a:lnTo>
                    <a:pt x="24676" y="823620"/>
                  </a:lnTo>
                  <a:lnTo>
                    <a:pt x="40335" y="826808"/>
                  </a:lnTo>
                  <a:lnTo>
                    <a:pt x="55994" y="823620"/>
                  </a:lnTo>
                  <a:lnTo>
                    <a:pt x="68821" y="814946"/>
                  </a:lnTo>
                  <a:lnTo>
                    <a:pt x="77495" y="802093"/>
                  </a:lnTo>
                  <a:lnTo>
                    <a:pt x="80670" y="786422"/>
                  </a:lnTo>
                  <a:close/>
                </a:path>
                <a:path w="14632305" h="8235315">
                  <a:moveTo>
                    <a:pt x="80670" y="413207"/>
                  </a:moveTo>
                  <a:lnTo>
                    <a:pt x="77495" y="397522"/>
                  </a:lnTo>
                  <a:lnTo>
                    <a:pt x="68821" y="384670"/>
                  </a:lnTo>
                  <a:lnTo>
                    <a:pt x="55994" y="375996"/>
                  </a:lnTo>
                  <a:lnTo>
                    <a:pt x="40335" y="372808"/>
                  </a:lnTo>
                  <a:lnTo>
                    <a:pt x="24676" y="375996"/>
                  </a:lnTo>
                  <a:lnTo>
                    <a:pt x="11849" y="384670"/>
                  </a:lnTo>
                  <a:lnTo>
                    <a:pt x="3175" y="397522"/>
                  </a:lnTo>
                  <a:lnTo>
                    <a:pt x="0" y="413207"/>
                  </a:lnTo>
                  <a:lnTo>
                    <a:pt x="3175" y="428879"/>
                  </a:lnTo>
                  <a:lnTo>
                    <a:pt x="11849" y="441731"/>
                  </a:lnTo>
                  <a:lnTo>
                    <a:pt x="24676" y="450405"/>
                  </a:lnTo>
                  <a:lnTo>
                    <a:pt x="40335" y="453593"/>
                  </a:lnTo>
                  <a:lnTo>
                    <a:pt x="55994" y="450405"/>
                  </a:lnTo>
                  <a:lnTo>
                    <a:pt x="68821" y="441731"/>
                  </a:lnTo>
                  <a:lnTo>
                    <a:pt x="77495" y="428879"/>
                  </a:lnTo>
                  <a:lnTo>
                    <a:pt x="80670" y="413207"/>
                  </a:lnTo>
                  <a:close/>
                </a:path>
                <a:path w="14632305" h="8235315">
                  <a:moveTo>
                    <a:pt x="80670" y="40386"/>
                  </a:moveTo>
                  <a:lnTo>
                    <a:pt x="77495" y="24714"/>
                  </a:lnTo>
                  <a:lnTo>
                    <a:pt x="68821" y="11861"/>
                  </a:lnTo>
                  <a:lnTo>
                    <a:pt x="55994" y="3187"/>
                  </a:lnTo>
                  <a:lnTo>
                    <a:pt x="40335" y="0"/>
                  </a:lnTo>
                  <a:lnTo>
                    <a:pt x="24676" y="3187"/>
                  </a:lnTo>
                  <a:lnTo>
                    <a:pt x="11849" y="11861"/>
                  </a:lnTo>
                  <a:lnTo>
                    <a:pt x="3175" y="24714"/>
                  </a:lnTo>
                  <a:lnTo>
                    <a:pt x="0" y="40386"/>
                  </a:lnTo>
                  <a:lnTo>
                    <a:pt x="3175" y="56070"/>
                  </a:lnTo>
                  <a:lnTo>
                    <a:pt x="11849" y="68922"/>
                  </a:lnTo>
                  <a:lnTo>
                    <a:pt x="24676" y="77597"/>
                  </a:lnTo>
                  <a:lnTo>
                    <a:pt x="40335" y="80784"/>
                  </a:lnTo>
                  <a:lnTo>
                    <a:pt x="55994" y="77597"/>
                  </a:lnTo>
                  <a:lnTo>
                    <a:pt x="68821" y="68922"/>
                  </a:lnTo>
                  <a:lnTo>
                    <a:pt x="77495" y="56070"/>
                  </a:lnTo>
                  <a:lnTo>
                    <a:pt x="80670" y="40386"/>
                  </a:lnTo>
                  <a:close/>
                </a:path>
                <a:path w="14632305" h="8235315">
                  <a:moveTo>
                    <a:pt x="396544" y="1159230"/>
                  </a:moveTo>
                  <a:lnTo>
                    <a:pt x="393369" y="1143546"/>
                  </a:lnTo>
                  <a:lnTo>
                    <a:pt x="384695" y="1130706"/>
                  </a:lnTo>
                  <a:lnTo>
                    <a:pt x="371868" y="1122019"/>
                  </a:lnTo>
                  <a:lnTo>
                    <a:pt x="356209" y="1118831"/>
                  </a:lnTo>
                  <a:lnTo>
                    <a:pt x="340537" y="1122019"/>
                  </a:lnTo>
                  <a:lnTo>
                    <a:pt x="327710" y="1130706"/>
                  </a:lnTo>
                  <a:lnTo>
                    <a:pt x="319049" y="1143546"/>
                  </a:lnTo>
                  <a:lnTo>
                    <a:pt x="315861" y="1159230"/>
                  </a:lnTo>
                  <a:lnTo>
                    <a:pt x="319049" y="1174915"/>
                  </a:lnTo>
                  <a:lnTo>
                    <a:pt x="327710" y="1187754"/>
                  </a:lnTo>
                  <a:lnTo>
                    <a:pt x="340537" y="1196428"/>
                  </a:lnTo>
                  <a:lnTo>
                    <a:pt x="356209" y="1199616"/>
                  </a:lnTo>
                  <a:lnTo>
                    <a:pt x="371868" y="1196428"/>
                  </a:lnTo>
                  <a:lnTo>
                    <a:pt x="384695" y="1187754"/>
                  </a:lnTo>
                  <a:lnTo>
                    <a:pt x="393369" y="1174915"/>
                  </a:lnTo>
                  <a:lnTo>
                    <a:pt x="396544" y="1159230"/>
                  </a:lnTo>
                  <a:close/>
                </a:path>
                <a:path w="14632305" h="8235315">
                  <a:moveTo>
                    <a:pt x="396544" y="786422"/>
                  </a:moveTo>
                  <a:lnTo>
                    <a:pt x="393369" y="770737"/>
                  </a:lnTo>
                  <a:lnTo>
                    <a:pt x="384695" y="757885"/>
                  </a:lnTo>
                  <a:lnTo>
                    <a:pt x="371868" y="749211"/>
                  </a:lnTo>
                  <a:lnTo>
                    <a:pt x="356209" y="746023"/>
                  </a:lnTo>
                  <a:lnTo>
                    <a:pt x="340537" y="749211"/>
                  </a:lnTo>
                  <a:lnTo>
                    <a:pt x="327710" y="757885"/>
                  </a:lnTo>
                  <a:lnTo>
                    <a:pt x="319049" y="770737"/>
                  </a:lnTo>
                  <a:lnTo>
                    <a:pt x="315861" y="786422"/>
                  </a:lnTo>
                  <a:lnTo>
                    <a:pt x="319049" y="802093"/>
                  </a:lnTo>
                  <a:lnTo>
                    <a:pt x="327710" y="814946"/>
                  </a:lnTo>
                  <a:lnTo>
                    <a:pt x="340537" y="823620"/>
                  </a:lnTo>
                  <a:lnTo>
                    <a:pt x="356209" y="826808"/>
                  </a:lnTo>
                  <a:lnTo>
                    <a:pt x="371868" y="823620"/>
                  </a:lnTo>
                  <a:lnTo>
                    <a:pt x="384695" y="814946"/>
                  </a:lnTo>
                  <a:lnTo>
                    <a:pt x="393369" y="802093"/>
                  </a:lnTo>
                  <a:lnTo>
                    <a:pt x="396544" y="786422"/>
                  </a:lnTo>
                  <a:close/>
                </a:path>
                <a:path w="14632305" h="8235315">
                  <a:moveTo>
                    <a:pt x="396544" y="413207"/>
                  </a:moveTo>
                  <a:lnTo>
                    <a:pt x="393369" y="397522"/>
                  </a:lnTo>
                  <a:lnTo>
                    <a:pt x="384695" y="384670"/>
                  </a:lnTo>
                  <a:lnTo>
                    <a:pt x="371868" y="375996"/>
                  </a:lnTo>
                  <a:lnTo>
                    <a:pt x="356209" y="372808"/>
                  </a:lnTo>
                  <a:lnTo>
                    <a:pt x="340537" y="375996"/>
                  </a:lnTo>
                  <a:lnTo>
                    <a:pt x="327710" y="384670"/>
                  </a:lnTo>
                  <a:lnTo>
                    <a:pt x="319049" y="397522"/>
                  </a:lnTo>
                  <a:lnTo>
                    <a:pt x="315861" y="413207"/>
                  </a:lnTo>
                  <a:lnTo>
                    <a:pt x="319049" y="428879"/>
                  </a:lnTo>
                  <a:lnTo>
                    <a:pt x="327710" y="441731"/>
                  </a:lnTo>
                  <a:lnTo>
                    <a:pt x="340537" y="450405"/>
                  </a:lnTo>
                  <a:lnTo>
                    <a:pt x="356209" y="453593"/>
                  </a:lnTo>
                  <a:lnTo>
                    <a:pt x="371868" y="450405"/>
                  </a:lnTo>
                  <a:lnTo>
                    <a:pt x="384695" y="441731"/>
                  </a:lnTo>
                  <a:lnTo>
                    <a:pt x="393369" y="428879"/>
                  </a:lnTo>
                  <a:lnTo>
                    <a:pt x="396544" y="413207"/>
                  </a:lnTo>
                  <a:close/>
                </a:path>
                <a:path w="14632305" h="8235315">
                  <a:moveTo>
                    <a:pt x="396544" y="40386"/>
                  </a:moveTo>
                  <a:lnTo>
                    <a:pt x="393369" y="24714"/>
                  </a:lnTo>
                  <a:lnTo>
                    <a:pt x="384695" y="11861"/>
                  </a:lnTo>
                  <a:lnTo>
                    <a:pt x="371868" y="3187"/>
                  </a:lnTo>
                  <a:lnTo>
                    <a:pt x="356209" y="0"/>
                  </a:lnTo>
                  <a:lnTo>
                    <a:pt x="340537" y="3187"/>
                  </a:lnTo>
                  <a:lnTo>
                    <a:pt x="327710" y="11861"/>
                  </a:lnTo>
                  <a:lnTo>
                    <a:pt x="319049" y="24714"/>
                  </a:lnTo>
                  <a:lnTo>
                    <a:pt x="315861" y="40386"/>
                  </a:lnTo>
                  <a:lnTo>
                    <a:pt x="319049" y="56070"/>
                  </a:lnTo>
                  <a:lnTo>
                    <a:pt x="327710" y="68922"/>
                  </a:lnTo>
                  <a:lnTo>
                    <a:pt x="340537" y="77597"/>
                  </a:lnTo>
                  <a:lnTo>
                    <a:pt x="356209" y="80784"/>
                  </a:lnTo>
                  <a:lnTo>
                    <a:pt x="371868" y="77597"/>
                  </a:lnTo>
                  <a:lnTo>
                    <a:pt x="384695" y="68922"/>
                  </a:lnTo>
                  <a:lnTo>
                    <a:pt x="393369" y="56070"/>
                  </a:lnTo>
                  <a:lnTo>
                    <a:pt x="396544" y="40386"/>
                  </a:lnTo>
                  <a:close/>
                </a:path>
                <a:path w="14632305" h="8235315">
                  <a:moveTo>
                    <a:pt x="712825" y="1159230"/>
                  </a:moveTo>
                  <a:lnTo>
                    <a:pt x="709637" y="1143546"/>
                  </a:lnTo>
                  <a:lnTo>
                    <a:pt x="700976" y="1130706"/>
                  </a:lnTo>
                  <a:lnTo>
                    <a:pt x="688149" y="1122019"/>
                  </a:lnTo>
                  <a:lnTo>
                    <a:pt x="672477" y="1118831"/>
                  </a:lnTo>
                  <a:lnTo>
                    <a:pt x="656653" y="1122019"/>
                  </a:lnTo>
                  <a:lnTo>
                    <a:pt x="643839" y="1130706"/>
                  </a:lnTo>
                  <a:lnTo>
                    <a:pt x="635266" y="1143546"/>
                  </a:lnTo>
                  <a:lnTo>
                    <a:pt x="632142" y="1159230"/>
                  </a:lnTo>
                  <a:lnTo>
                    <a:pt x="635317" y="1174915"/>
                  </a:lnTo>
                  <a:lnTo>
                    <a:pt x="643991" y="1187754"/>
                  </a:lnTo>
                  <a:lnTo>
                    <a:pt x="656818" y="1196428"/>
                  </a:lnTo>
                  <a:lnTo>
                    <a:pt x="672477" y="1199616"/>
                  </a:lnTo>
                  <a:lnTo>
                    <a:pt x="688149" y="1196428"/>
                  </a:lnTo>
                  <a:lnTo>
                    <a:pt x="700976" y="1187754"/>
                  </a:lnTo>
                  <a:lnTo>
                    <a:pt x="709637" y="1174915"/>
                  </a:lnTo>
                  <a:lnTo>
                    <a:pt x="712825" y="1159230"/>
                  </a:lnTo>
                  <a:close/>
                </a:path>
                <a:path w="14632305" h="8235315">
                  <a:moveTo>
                    <a:pt x="712825" y="786422"/>
                  </a:moveTo>
                  <a:lnTo>
                    <a:pt x="709637" y="770737"/>
                  </a:lnTo>
                  <a:lnTo>
                    <a:pt x="700976" y="757885"/>
                  </a:lnTo>
                  <a:lnTo>
                    <a:pt x="688149" y="749211"/>
                  </a:lnTo>
                  <a:lnTo>
                    <a:pt x="672477" y="746023"/>
                  </a:lnTo>
                  <a:lnTo>
                    <a:pt x="656653" y="749211"/>
                  </a:lnTo>
                  <a:lnTo>
                    <a:pt x="643839" y="757885"/>
                  </a:lnTo>
                  <a:lnTo>
                    <a:pt x="635266" y="770737"/>
                  </a:lnTo>
                  <a:lnTo>
                    <a:pt x="632142" y="786422"/>
                  </a:lnTo>
                  <a:lnTo>
                    <a:pt x="635317" y="802093"/>
                  </a:lnTo>
                  <a:lnTo>
                    <a:pt x="643991" y="814946"/>
                  </a:lnTo>
                  <a:lnTo>
                    <a:pt x="656818" y="823620"/>
                  </a:lnTo>
                  <a:lnTo>
                    <a:pt x="672477" y="826808"/>
                  </a:lnTo>
                  <a:lnTo>
                    <a:pt x="688149" y="823620"/>
                  </a:lnTo>
                  <a:lnTo>
                    <a:pt x="700976" y="814946"/>
                  </a:lnTo>
                  <a:lnTo>
                    <a:pt x="709637" y="802093"/>
                  </a:lnTo>
                  <a:lnTo>
                    <a:pt x="712825" y="786422"/>
                  </a:lnTo>
                  <a:close/>
                </a:path>
                <a:path w="14632305" h="8235315">
                  <a:moveTo>
                    <a:pt x="712825" y="413207"/>
                  </a:moveTo>
                  <a:lnTo>
                    <a:pt x="709637" y="397522"/>
                  </a:lnTo>
                  <a:lnTo>
                    <a:pt x="700976" y="384670"/>
                  </a:lnTo>
                  <a:lnTo>
                    <a:pt x="688149" y="375996"/>
                  </a:lnTo>
                  <a:lnTo>
                    <a:pt x="672477" y="372808"/>
                  </a:lnTo>
                  <a:lnTo>
                    <a:pt x="656653" y="375996"/>
                  </a:lnTo>
                  <a:lnTo>
                    <a:pt x="643839" y="384670"/>
                  </a:lnTo>
                  <a:lnTo>
                    <a:pt x="635266" y="397522"/>
                  </a:lnTo>
                  <a:lnTo>
                    <a:pt x="632142" y="413207"/>
                  </a:lnTo>
                  <a:lnTo>
                    <a:pt x="635317" y="428879"/>
                  </a:lnTo>
                  <a:lnTo>
                    <a:pt x="643991" y="441731"/>
                  </a:lnTo>
                  <a:lnTo>
                    <a:pt x="656818" y="450405"/>
                  </a:lnTo>
                  <a:lnTo>
                    <a:pt x="672477" y="453593"/>
                  </a:lnTo>
                  <a:lnTo>
                    <a:pt x="688149" y="450405"/>
                  </a:lnTo>
                  <a:lnTo>
                    <a:pt x="700976" y="441731"/>
                  </a:lnTo>
                  <a:lnTo>
                    <a:pt x="709637" y="428879"/>
                  </a:lnTo>
                  <a:lnTo>
                    <a:pt x="712825" y="413207"/>
                  </a:lnTo>
                  <a:close/>
                </a:path>
                <a:path w="14632305" h="8235315">
                  <a:moveTo>
                    <a:pt x="712825" y="40386"/>
                  </a:moveTo>
                  <a:lnTo>
                    <a:pt x="709637" y="24714"/>
                  </a:lnTo>
                  <a:lnTo>
                    <a:pt x="700976" y="11861"/>
                  </a:lnTo>
                  <a:lnTo>
                    <a:pt x="688149" y="3187"/>
                  </a:lnTo>
                  <a:lnTo>
                    <a:pt x="672477" y="0"/>
                  </a:lnTo>
                  <a:lnTo>
                    <a:pt x="656653" y="3187"/>
                  </a:lnTo>
                  <a:lnTo>
                    <a:pt x="643839" y="11861"/>
                  </a:lnTo>
                  <a:lnTo>
                    <a:pt x="635266" y="24714"/>
                  </a:lnTo>
                  <a:lnTo>
                    <a:pt x="632142" y="40386"/>
                  </a:lnTo>
                  <a:lnTo>
                    <a:pt x="635317" y="56070"/>
                  </a:lnTo>
                  <a:lnTo>
                    <a:pt x="643991" y="68922"/>
                  </a:lnTo>
                  <a:lnTo>
                    <a:pt x="656818" y="77597"/>
                  </a:lnTo>
                  <a:lnTo>
                    <a:pt x="672477" y="80784"/>
                  </a:lnTo>
                  <a:lnTo>
                    <a:pt x="688149" y="77597"/>
                  </a:lnTo>
                  <a:lnTo>
                    <a:pt x="700976" y="68922"/>
                  </a:lnTo>
                  <a:lnTo>
                    <a:pt x="709637" y="56070"/>
                  </a:lnTo>
                  <a:lnTo>
                    <a:pt x="712825" y="40386"/>
                  </a:lnTo>
                  <a:close/>
                </a:path>
                <a:path w="14632305" h="8235315">
                  <a:moveTo>
                    <a:pt x="1028700" y="1159230"/>
                  </a:moveTo>
                  <a:lnTo>
                    <a:pt x="1025512" y="1143546"/>
                  </a:lnTo>
                  <a:lnTo>
                    <a:pt x="1016838" y="1130706"/>
                  </a:lnTo>
                  <a:lnTo>
                    <a:pt x="1004011" y="1122019"/>
                  </a:lnTo>
                  <a:lnTo>
                    <a:pt x="988352" y="1118831"/>
                  </a:lnTo>
                  <a:lnTo>
                    <a:pt x="972693" y="1122019"/>
                  </a:lnTo>
                  <a:lnTo>
                    <a:pt x="959866" y="1130706"/>
                  </a:lnTo>
                  <a:lnTo>
                    <a:pt x="951191" y="1143546"/>
                  </a:lnTo>
                  <a:lnTo>
                    <a:pt x="948016" y="1159230"/>
                  </a:lnTo>
                  <a:lnTo>
                    <a:pt x="951191" y="1174915"/>
                  </a:lnTo>
                  <a:lnTo>
                    <a:pt x="959866" y="1187754"/>
                  </a:lnTo>
                  <a:lnTo>
                    <a:pt x="972693" y="1196428"/>
                  </a:lnTo>
                  <a:lnTo>
                    <a:pt x="988352" y="1199616"/>
                  </a:lnTo>
                  <a:lnTo>
                    <a:pt x="1004011" y="1196428"/>
                  </a:lnTo>
                  <a:lnTo>
                    <a:pt x="1016838" y="1187754"/>
                  </a:lnTo>
                  <a:lnTo>
                    <a:pt x="1025512" y="1174915"/>
                  </a:lnTo>
                  <a:lnTo>
                    <a:pt x="1028700" y="1159230"/>
                  </a:lnTo>
                  <a:close/>
                </a:path>
                <a:path w="14632305" h="8235315">
                  <a:moveTo>
                    <a:pt x="1028700" y="786422"/>
                  </a:moveTo>
                  <a:lnTo>
                    <a:pt x="1025512" y="770737"/>
                  </a:lnTo>
                  <a:lnTo>
                    <a:pt x="1016838" y="757885"/>
                  </a:lnTo>
                  <a:lnTo>
                    <a:pt x="1004011" y="749211"/>
                  </a:lnTo>
                  <a:lnTo>
                    <a:pt x="988352" y="746023"/>
                  </a:lnTo>
                  <a:lnTo>
                    <a:pt x="972693" y="749211"/>
                  </a:lnTo>
                  <a:lnTo>
                    <a:pt x="959866" y="757885"/>
                  </a:lnTo>
                  <a:lnTo>
                    <a:pt x="951191" y="770737"/>
                  </a:lnTo>
                  <a:lnTo>
                    <a:pt x="948016" y="786422"/>
                  </a:lnTo>
                  <a:lnTo>
                    <a:pt x="951191" y="802093"/>
                  </a:lnTo>
                  <a:lnTo>
                    <a:pt x="959866" y="814946"/>
                  </a:lnTo>
                  <a:lnTo>
                    <a:pt x="972693" y="823620"/>
                  </a:lnTo>
                  <a:lnTo>
                    <a:pt x="988352" y="826808"/>
                  </a:lnTo>
                  <a:lnTo>
                    <a:pt x="1004011" y="823620"/>
                  </a:lnTo>
                  <a:lnTo>
                    <a:pt x="1016838" y="814946"/>
                  </a:lnTo>
                  <a:lnTo>
                    <a:pt x="1025512" y="802093"/>
                  </a:lnTo>
                  <a:lnTo>
                    <a:pt x="1028700" y="786422"/>
                  </a:lnTo>
                  <a:close/>
                </a:path>
                <a:path w="14632305" h="8235315">
                  <a:moveTo>
                    <a:pt x="1028700" y="413207"/>
                  </a:moveTo>
                  <a:lnTo>
                    <a:pt x="1025512" y="397522"/>
                  </a:lnTo>
                  <a:lnTo>
                    <a:pt x="1016838" y="384670"/>
                  </a:lnTo>
                  <a:lnTo>
                    <a:pt x="1004011" y="375996"/>
                  </a:lnTo>
                  <a:lnTo>
                    <a:pt x="988352" y="372808"/>
                  </a:lnTo>
                  <a:lnTo>
                    <a:pt x="972693" y="375996"/>
                  </a:lnTo>
                  <a:lnTo>
                    <a:pt x="959866" y="384670"/>
                  </a:lnTo>
                  <a:lnTo>
                    <a:pt x="951191" y="397522"/>
                  </a:lnTo>
                  <a:lnTo>
                    <a:pt x="948016" y="413207"/>
                  </a:lnTo>
                  <a:lnTo>
                    <a:pt x="951191" y="428879"/>
                  </a:lnTo>
                  <a:lnTo>
                    <a:pt x="959866" y="441731"/>
                  </a:lnTo>
                  <a:lnTo>
                    <a:pt x="972693" y="450405"/>
                  </a:lnTo>
                  <a:lnTo>
                    <a:pt x="988352" y="453593"/>
                  </a:lnTo>
                  <a:lnTo>
                    <a:pt x="1004011" y="450405"/>
                  </a:lnTo>
                  <a:lnTo>
                    <a:pt x="1016838" y="441731"/>
                  </a:lnTo>
                  <a:lnTo>
                    <a:pt x="1025512" y="428879"/>
                  </a:lnTo>
                  <a:lnTo>
                    <a:pt x="1028700" y="413207"/>
                  </a:lnTo>
                  <a:close/>
                </a:path>
                <a:path w="14632305" h="8235315">
                  <a:moveTo>
                    <a:pt x="1028700" y="40386"/>
                  </a:moveTo>
                  <a:lnTo>
                    <a:pt x="1025512" y="24714"/>
                  </a:lnTo>
                  <a:lnTo>
                    <a:pt x="1016838" y="11861"/>
                  </a:lnTo>
                  <a:lnTo>
                    <a:pt x="1004011" y="3187"/>
                  </a:lnTo>
                  <a:lnTo>
                    <a:pt x="988352" y="0"/>
                  </a:lnTo>
                  <a:lnTo>
                    <a:pt x="972693" y="3187"/>
                  </a:lnTo>
                  <a:lnTo>
                    <a:pt x="959866" y="11861"/>
                  </a:lnTo>
                  <a:lnTo>
                    <a:pt x="951191" y="24714"/>
                  </a:lnTo>
                  <a:lnTo>
                    <a:pt x="948016" y="40386"/>
                  </a:lnTo>
                  <a:lnTo>
                    <a:pt x="951191" y="56070"/>
                  </a:lnTo>
                  <a:lnTo>
                    <a:pt x="959866" y="68922"/>
                  </a:lnTo>
                  <a:lnTo>
                    <a:pt x="972693" y="77597"/>
                  </a:lnTo>
                  <a:lnTo>
                    <a:pt x="988352" y="80784"/>
                  </a:lnTo>
                  <a:lnTo>
                    <a:pt x="1004011" y="77597"/>
                  </a:lnTo>
                  <a:lnTo>
                    <a:pt x="1016838" y="68922"/>
                  </a:lnTo>
                  <a:lnTo>
                    <a:pt x="1025512" y="56070"/>
                  </a:lnTo>
                  <a:lnTo>
                    <a:pt x="1028700" y="40386"/>
                  </a:lnTo>
                  <a:close/>
                </a:path>
                <a:path w="14632305" h="8235315">
                  <a:moveTo>
                    <a:pt x="14631950" y="6606438"/>
                  </a:moveTo>
                  <a:lnTo>
                    <a:pt x="8488680" y="6606438"/>
                  </a:lnTo>
                  <a:lnTo>
                    <a:pt x="8488680" y="8235226"/>
                  </a:lnTo>
                  <a:lnTo>
                    <a:pt x="14631950" y="8235226"/>
                  </a:lnTo>
                  <a:lnTo>
                    <a:pt x="14631950" y="6606438"/>
                  </a:lnTo>
                  <a:close/>
                </a:path>
              </a:pathLst>
            </a:custGeom>
            <a:solidFill>
              <a:srgbClr val="009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210476" y="1315181"/>
              <a:ext cx="2247899" cy="7715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242356" y="4937754"/>
            <a:ext cx="5114925" cy="212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2400" spc="40" dirty="0">
                <a:solidFill>
                  <a:srgbClr val="FFFFFF"/>
                </a:solidFill>
                <a:latin typeface="Verdana"/>
                <a:cs typeface="Verdana"/>
              </a:rPr>
              <a:t>Based </a:t>
            </a:r>
            <a:r>
              <a:rPr sz="2400" spc="75" dirty="0">
                <a:solidFill>
                  <a:srgbClr val="FFFFFF"/>
                </a:solidFill>
                <a:latin typeface="Verdana"/>
                <a:cs typeface="Verdana"/>
              </a:rPr>
              <a:t>on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research </a:t>
            </a:r>
            <a:r>
              <a:rPr sz="2400" spc="70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data  </a:t>
            </a:r>
            <a:r>
              <a:rPr sz="2400" spc="-70" dirty="0">
                <a:solidFill>
                  <a:srgbClr val="FFFFFF"/>
                </a:solidFill>
                <a:latin typeface="Verdana"/>
                <a:cs typeface="Verdana"/>
              </a:rPr>
              <a:t>analysis,</a:t>
            </a:r>
            <a:r>
              <a:rPr sz="24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provide</a:t>
            </a:r>
            <a:r>
              <a:rPr sz="24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insights</a:t>
            </a:r>
            <a:r>
              <a:rPr sz="24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24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local  </a:t>
            </a:r>
            <a:r>
              <a:rPr sz="2400" spc="7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4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international</a:t>
            </a:r>
            <a:r>
              <a:rPr sz="24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Verdana"/>
                <a:cs typeface="Verdana"/>
              </a:rPr>
              <a:t>companies</a:t>
            </a:r>
            <a:r>
              <a:rPr sz="24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Verdana"/>
                <a:cs typeface="Verdana"/>
              </a:rPr>
              <a:t>and  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startups.</a:t>
            </a:r>
            <a:r>
              <a:rPr sz="24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0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4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present</a:t>
            </a:r>
            <a:r>
              <a:rPr sz="24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Verdana"/>
                <a:cs typeface="Verdana"/>
              </a:rPr>
              <a:t>them</a:t>
            </a:r>
            <a:r>
              <a:rPr sz="24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Verdana"/>
                <a:cs typeface="Verdana"/>
              </a:rPr>
              <a:t>with  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different</a:t>
            </a:r>
            <a:r>
              <a:rPr sz="24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forms</a:t>
            </a:r>
            <a:r>
              <a:rPr sz="24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4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digital</a:t>
            </a:r>
            <a:r>
              <a:rPr sz="24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content.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452059" y="3700754"/>
            <a:ext cx="1754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>
                <a:solidFill>
                  <a:srgbClr val="FFFFFF"/>
                </a:solidFill>
              </a:rPr>
              <a:t>A</a:t>
            </a:r>
            <a:r>
              <a:rPr spc="10" dirty="0">
                <a:solidFill>
                  <a:srgbClr val="FFFFFF"/>
                </a:solidFill>
              </a:rPr>
              <a:t>B</a:t>
            </a:r>
            <a:r>
              <a:rPr spc="-25" dirty="0">
                <a:solidFill>
                  <a:srgbClr val="FFFFFF"/>
                </a:solidFill>
              </a:rPr>
              <a:t>O</a:t>
            </a:r>
            <a:r>
              <a:rPr spc="-90" dirty="0">
                <a:solidFill>
                  <a:srgbClr val="FFFFFF"/>
                </a:solidFill>
              </a:rPr>
              <a:t>U</a:t>
            </a:r>
            <a:r>
              <a:rPr spc="-229" dirty="0">
                <a:solidFill>
                  <a:srgbClr val="FFFFFF"/>
                </a:solidFill>
              </a:rPr>
              <a:t>T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7484633" y="4224283"/>
            <a:ext cx="350520" cy="389509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100" dirty="0">
                <a:solidFill>
                  <a:srgbClr val="FFFFFF"/>
                </a:solidFill>
                <a:latin typeface="Verdana"/>
                <a:cs typeface="Verdana"/>
                <a:hlinkClick r:id="rId4"/>
              </a:rPr>
              <a:t>www.businessinsightbd.com</a:t>
            </a:r>
            <a:endParaRPr sz="2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5788" y="2374909"/>
            <a:ext cx="9601199" cy="7429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1558" y="904453"/>
            <a:ext cx="247561" cy="24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6436" y="904453"/>
            <a:ext cx="247561" cy="247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56680" y="904453"/>
            <a:ext cx="247561" cy="24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663476"/>
            <a:ext cx="2085975" cy="3623945"/>
          </a:xfrm>
          <a:custGeom>
            <a:avLst/>
            <a:gdLst/>
            <a:ahLst/>
            <a:cxnLst/>
            <a:rect l="l" t="t" r="r" b="b"/>
            <a:pathLst>
              <a:path w="2085975" h="3623945">
                <a:moveTo>
                  <a:pt x="0" y="0"/>
                </a:moveTo>
                <a:lnTo>
                  <a:pt x="2085974" y="0"/>
                </a:lnTo>
                <a:lnTo>
                  <a:pt x="2085974" y="3623522"/>
                </a:lnTo>
                <a:lnTo>
                  <a:pt x="0" y="3623522"/>
                </a:lnTo>
                <a:lnTo>
                  <a:pt x="0" y="0"/>
                </a:lnTo>
                <a:close/>
              </a:path>
            </a:pathLst>
          </a:custGeom>
          <a:solidFill>
            <a:srgbClr val="009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5744657" y="7795564"/>
            <a:ext cx="990600" cy="990600"/>
            <a:chOff x="15744657" y="7795564"/>
            <a:chExt cx="990600" cy="990600"/>
          </a:xfrm>
        </p:grpSpPr>
        <p:sp>
          <p:nvSpPr>
            <p:cNvPr id="8" name="object 8"/>
            <p:cNvSpPr/>
            <p:nvPr/>
          </p:nvSpPr>
          <p:spPr>
            <a:xfrm>
              <a:off x="15744657" y="7795564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926180" y="990598"/>
                  </a:moveTo>
                  <a:lnTo>
                    <a:pt x="64418" y="990598"/>
                  </a:lnTo>
                  <a:lnTo>
                    <a:pt x="39378" y="985525"/>
                  </a:lnTo>
                  <a:lnTo>
                    <a:pt x="18898" y="971700"/>
                  </a:lnTo>
                  <a:lnTo>
                    <a:pt x="5073" y="951220"/>
                  </a:lnTo>
                  <a:lnTo>
                    <a:pt x="0" y="926180"/>
                  </a:lnTo>
                  <a:lnTo>
                    <a:pt x="0" y="64418"/>
                  </a:lnTo>
                  <a:lnTo>
                    <a:pt x="5073" y="39378"/>
                  </a:lnTo>
                  <a:lnTo>
                    <a:pt x="18898" y="18898"/>
                  </a:lnTo>
                  <a:lnTo>
                    <a:pt x="39378" y="5073"/>
                  </a:lnTo>
                  <a:lnTo>
                    <a:pt x="64418" y="0"/>
                  </a:lnTo>
                  <a:lnTo>
                    <a:pt x="926180" y="0"/>
                  </a:lnTo>
                  <a:lnTo>
                    <a:pt x="951220" y="5073"/>
                  </a:lnTo>
                  <a:lnTo>
                    <a:pt x="971700" y="18898"/>
                  </a:lnTo>
                  <a:lnTo>
                    <a:pt x="985525" y="39378"/>
                  </a:lnTo>
                  <a:lnTo>
                    <a:pt x="990598" y="64418"/>
                  </a:lnTo>
                  <a:lnTo>
                    <a:pt x="990598" y="926180"/>
                  </a:lnTo>
                  <a:lnTo>
                    <a:pt x="985525" y="951220"/>
                  </a:lnTo>
                  <a:lnTo>
                    <a:pt x="971700" y="971700"/>
                  </a:lnTo>
                  <a:lnTo>
                    <a:pt x="951220" y="985525"/>
                  </a:lnTo>
                  <a:lnTo>
                    <a:pt x="926180" y="990598"/>
                  </a:lnTo>
                  <a:close/>
                </a:path>
              </a:pathLst>
            </a:custGeom>
            <a:solidFill>
              <a:srgbClr val="009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946570" y="7997407"/>
              <a:ext cx="590550" cy="591185"/>
            </a:xfrm>
            <a:custGeom>
              <a:avLst/>
              <a:gdLst/>
              <a:ahLst/>
              <a:cxnLst/>
              <a:rect l="l" t="t" r="r" b="b"/>
              <a:pathLst>
                <a:path w="590550" h="591184">
                  <a:moveTo>
                    <a:pt x="295106" y="591174"/>
                  </a:moveTo>
                  <a:lnTo>
                    <a:pt x="278077" y="587852"/>
                  </a:lnTo>
                  <a:lnTo>
                    <a:pt x="263097" y="577887"/>
                  </a:lnTo>
                  <a:lnTo>
                    <a:pt x="253145" y="562902"/>
                  </a:lnTo>
                  <a:lnTo>
                    <a:pt x="249828" y="545847"/>
                  </a:lnTo>
                  <a:lnTo>
                    <a:pt x="253145" y="528791"/>
                  </a:lnTo>
                  <a:lnTo>
                    <a:pt x="263097" y="513806"/>
                  </a:lnTo>
                  <a:lnTo>
                    <a:pt x="435792" y="340867"/>
                  </a:lnTo>
                  <a:lnTo>
                    <a:pt x="45255" y="340867"/>
                  </a:lnTo>
                  <a:lnTo>
                    <a:pt x="27635" y="337307"/>
                  </a:lnTo>
                  <a:lnTo>
                    <a:pt x="13251" y="327599"/>
                  </a:lnTo>
                  <a:lnTo>
                    <a:pt x="3554" y="313198"/>
                  </a:lnTo>
                  <a:lnTo>
                    <a:pt x="0" y="295558"/>
                  </a:lnTo>
                  <a:lnTo>
                    <a:pt x="3554" y="277920"/>
                  </a:lnTo>
                  <a:lnTo>
                    <a:pt x="13250" y="263515"/>
                  </a:lnTo>
                  <a:lnTo>
                    <a:pt x="27635" y="253801"/>
                  </a:lnTo>
                  <a:lnTo>
                    <a:pt x="45255" y="250239"/>
                  </a:lnTo>
                  <a:lnTo>
                    <a:pt x="435792" y="250239"/>
                  </a:lnTo>
                  <a:lnTo>
                    <a:pt x="263169" y="77372"/>
                  </a:lnTo>
                  <a:lnTo>
                    <a:pt x="253218" y="62379"/>
                  </a:lnTo>
                  <a:lnTo>
                    <a:pt x="249901" y="45323"/>
                  </a:lnTo>
                  <a:lnTo>
                    <a:pt x="253218" y="28266"/>
                  </a:lnTo>
                  <a:lnTo>
                    <a:pt x="263169" y="13273"/>
                  </a:lnTo>
                  <a:lnTo>
                    <a:pt x="278128" y="3318"/>
                  </a:lnTo>
                  <a:lnTo>
                    <a:pt x="295151" y="0"/>
                  </a:lnTo>
                  <a:lnTo>
                    <a:pt x="312181" y="3318"/>
                  </a:lnTo>
                  <a:lnTo>
                    <a:pt x="327161" y="13273"/>
                  </a:lnTo>
                  <a:lnTo>
                    <a:pt x="576132" y="262579"/>
                  </a:lnTo>
                  <a:lnTo>
                    <a:pt x="582029" y="269424"/>
                  </a:lnTo>
                  <a:lnTo>
                    <a:pt x="586500" y="277321"/>
                  </a:lnTo>
                  <a:lnTo>
                    <a:pt x="589336" y="286100"/>
                  </a:lnTo>
                  <a:lnTo>
                    <a:pt x="590328" y="295558"/>
                  </a:lnTo>
                  <a:lnTo>
                    <a:pt x="589330" y="305048"/>
                  </a:lnTo>
                  <a:lnTo>
                    <a:pt x="586473" y="313850"/>
                  </a:lnTo>
                  <a:lnTo>
                    <a:pt x="581968" y="321767"/>
                  </a:lnTo>
                  <a:lnTo>
                    <a:pt x="576025" y="328599"/>
                  </a:lnTo>
                  <a:lnTo>
                    <a:pt x="327088" y="577887"/>
                  </a:lnTo>
                  <a:lnTo>
                    <a:pt x="312129" y="587852"/>
                  </a:lnTo>
                  <a:lnTo>
                    <a:pt x="295106" y="5911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438788" y="2860416"/>
            <a:ext cx="5240655" cy="31438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ts val="3829"/>
              </a:lnSpc>
              <a:spcBef>
                <a:spcPts val="135"/>
              </a:spcBef>
            </a:pPr>
            <a:r>
              <a:rPr sz="3100" b="1" spc="-170" dirty="0">
                <a:solidFill>
                  <a:srgbClr val="F5F5F5"/>
                </a:solidFill>
                <a:latin typeface="Verdana"/>
                <a:cs typeface="Verdana"/>
              </a:rPr>
              <a:t>CREATING </a:t>
            </a:r>
            <a:r>
              <a:rPr sz="3100" b="1" spc="-75" dirty="0">
                <a:solidFill>
                  <a:srgbClr val="F5F5F5"/>
                </a:solidFill>
                <a:latin typeface="Verdana"/>
                <a:cs typeface="Verdana"/>
              </a:rPr>
              <a:t>EMPLOYMENT  </a:t>
            </a:r>
            <a:r>
              <a:rPr sz="3100" b="1" spc="-190" dirty="0">
                <a:solidFill>
                  <a:srgbClr val="F5F5F5"/>
                </a:solidFill>
                <a:latin typeface="Verdana"/>
                <a:cs typeface="Verdana"/>
              </a:rPr>
              <a:t>OPPORTUNITIES</a:t>
            </a:r>
            <a:r>
              <a:rPr sz="3100" b="1" spc="-195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100" b="1" spc="-75" dirty="0">
                <a:solidFill>
                  <a:srgbClr val="F5F5F5"/>
                </a:solidFill>
                <a:latin typeface="Verdana"/>
                <a:cs typeface="Verdana"/>
              </a:rPr>
              <a:t>FOR</a:t>
            </a:r>
            <a:endParaRPr sz="3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455"/>
              </a:spcBef>
            </a:pPr>
            <a:r>
              <a:rPr sz="12000" b="1" spc="-1689" dirty="0">
                <a:solidFill>
                  <a:srgbClr val="0099DD"/>
                </a:solidFill>
                <a:latin typeface="Verdana"/>
                <a:cs typeface="Verdana"/>
              </a:rPr>
              <a:t>30+</a:t>
            </a:r>
            <a:endParaRPr sz="120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38788" y="6403778"/>
            <a:ext cx="3970654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spc="-185" dirty="0">
                <a:solidFill>
                  <a:srgbClr val="F5F5F5"/>
                </a:solidFill>
                <a:latin typeface="Verdana"/>
                <a:cs typeface="Verdana"/>
              </a:rPr>
              <a:t>SKILLED</a:t>
            </a:r>
            <a:r>
              <a:rPr sz="3100" b="1" spc="-254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3100" b="1" spc="-140" dirty="0">
                <a:solidFill>
                  <a:srgbClr val="F5F5F5"/>
                </a:solidFill>
                <a:latin typeface="Verdana"/>
                <a:cs typeface="Verdana"/>
              </a:rPr>
              <a:t>PERSONS.</a:t>
            </a:r>
            <a:endParaRPr sz="3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7" y="1276227"/>
            <a:ext cx="7691755" cy="9011285"/>
            <a:chOff x="177" y="1276227"/>
            <a:chExt cx="7691755" cy="9011285"/>
          </a:xfrm>
        </p:grpSpPr>
        <p:sp>
          <p:nvSpPr>
            <p:cNvPr id="3" name="object 3"/>
            <p:cNvSpPr/>
            <p:nvPr/>
          </p:nvSpPr>
          <p:spPr>
            <a:xfrm>
              <a:off x="2833774" y="1276227"/>
              <a:ext cx="4857749" cy="840103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7" y="8690853"/>
              <a:ext cx="6848475" cy="1596390"/>
            </a:xfrm>
            <a:custGeom>
              <a:avLst/>
              <a:gdLst/>
              <a:ahLst/>
              <a:cxnLst/>
              <a:rect l="l" t="t" r="r" b="b"/>
              <a:pathLst>
                <a:path w="6848475" h="1596390">
                  <a:moveTo>
                    <a:pt x="0" y="0"/>
                  </a:moveTo>
                  <a:lnTo>
                    <a:pt x="6848147" y="0"/>
                  </a:lnTo>
                  <a:lnTo>
                    <a:pt x="6848147" y="1596145"/>
                  </a:lnTo>
                  <a:lnTo>
                    <a:pt x="0" y="1596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2607905" y="9134047"/>
            <a:ext cx="247561" cy="24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12783" y="9134047"/>
            <a:ext cx="247561" cy="247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103028" y="9134047"/>
            <a:ext cx="247561" cy="24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31300" y="5226346"/>
            <a:ext cx="6596380" cy="95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2650" spc="85" dirty="0">
                <a:solidFill>
                  <a:srgbClr val="F5F5F5"/>
                </a:solidFill>
                <a:latin typeface="Verdana"/>
                <a:cs typeface="Verdana"/>
              </a:rPr>
              <a:t>Wish</a:t>
            </a:r>
            <a:r>
              <a:rPr sz="2650" spc="-254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2650" spc="125" dirty="0">
                <a:solidFill>
                  <a:srgbClr val="F5F5F5"/>
                </a:solidFill>
                <a:latin typeface="Verdana"/>
                <a:cs typeface="Verdana"/>
              </a:rPr>
              <a:t>me</a:t>
            </a:r>
            <a:r>
              <a:rPr sz="2650" spc="-250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2650" spc="-30" dirty="0">
                <a:solidFill>
                  <a:srgbClr val="F5F5F5"/>
                </a:solidFill>
                <a:latin typeface="Verdana"/>
                <a:cs typeface="Verdana"/>
              </a:rPr>
              <a:t>a</a:t>
            </a:r>
            <a:r>
              <a:rPr sz="2650" spc="-250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2650" spc="15" dirty="0">
                <a:solidFill>
                  <a:srgbClr val="F5F5F5"/>
                </a:solidFill>
                <a:latin typeface="Verdana"/>
                <a:cs typeface="Verdana"/>
              </a:rPr>
              <a:t>successful</a:t>
            </a:r>
            <a:r>
              <a:rPr sz="2650" spc="-250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2650" spc="-15" dirty="0">
                <a:solidFill>
                  <a:srgbClr val="F5F5F5"/>
                </a:solidFill>
                <a:latin typeface="Verdana"/>
                <a:cs typeface="Verdana"/>
              </a:rPr>
              <a:t>journey</a:t>
            </a:r>
            <a:r>
              <a:rPr sz="2650" spc="-250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2650" spc="40" dirty="0">
                <a:solidFill>
                  <a:srgbClr val="F5F5F5"/>
                </a:solidFill>
                <a:latin typeface="Verdana"/>
                <a:cs typeface="Verdana"/>
              </a:rPr>
              <a:t>to</a:t>
            </a:r>
            <a:r>
              <a:rPr sz="2650" spc="-250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2650" spc="15" dirty="0">
                <a:solidFill>
                  <a:srgbClr val="F5F5F5"/>
                </a:solidFill>
                <a:latin typeface="Verdana"/>
                <a:cs typeface="Verdana"/>
              </a:rPr>
              <a:t>create  </a:t>
            </a:r>
            <a:r>
              <a:rPr sz="2650" spc="60" dirty="0">
                <a:solidFill>
                  <a:srgbClr val="F5F5F5"/>
                </a:solidFill>
                <a:latin typeface="Verdana"/>
                <a:cs typeface="Verdana"/>
              </a:rPr>
              <a:t>more</a:t>
            </a:r>
            <a:r>
              <a:rPr sz="2650" spc="-245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2650" spc="40" dirty="0">
                <a:solidFill>
                  <a:srgbClr val="F5F5F5"/>
                </a:solidFill>
                <a:latin typeface="Verdana"/>
                <a:cs typeface="Verdana"/>
              </a:rPr>
              <a:t>opportunities</a:t>
            </a:r>
            <a:r>
              <a:rPr sz="2650" spc="-245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2650" spc="50" dirty="0">
                <a:solidFill>
                  <a:srgbClr val="F5F5F5"/>
                </a:solidFill>
                <a:latin typeface="Verdana"/>
                <a:cs typeface="Verdana"/>
              </a:rPr>
              <a:t>in</a:t>
            </a:r>
            <a:r>
              <a:rPr sz="2650" spc="-245" dirty="0">
                <a:solidFill>
                  <a:srgbClr val="F5F5F5"/>
                </a:solidFill>
                <a:latin typeface="Verdana"/>
                <a:cs typeface="Verdana"/>
              </a:rPr>
              <a:t> </a:t>
            </a:r>
            <a:r>
              <a:rPr sz="2650" spc="-35" dirty="0">
                <a:solidFill>
                  <a:srgbClr val="F5F5F5"/>
                </a:solidFill>
                <a:latin typeface="Verdana"/>
                <a:cs typeface="Verdana"/>
              </a:rPr>
              <a:t>future.</a:t>
            </a:r>
            <a:endParaRPr sz="265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488430">
              <a:lnSpc>
                <a:spcPct val="100000"/>
              </a:lnSpc>
              <a:spcBef>
                <a:spcPts val="90"/>
              </a:spcBef>
            </a:pPr>
            <a:r>
              <a:rPr spc="-165" dirty="0"/>
              <a:t>THANKS </a:t>
            </a:r>
            <a:r>
              <a:rPr spc="-90" dirty="0"/>
              <a:t>FOR</a:t>
            </a:r>
            <a:r>
              <a:rPr spc="-355" dirty="0"/>
              <a:t> </a:t>
            </a:r>
            <a:r>
              <a:rPr spc="-204" dirty="0"/>
              <a:t>WATCHING!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265</Words>
  <Application>Microsoft Office PowerPoint</Application>
  <PresentationFormat>Custom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Verdana</vt:lpstr>
      <vt:lpstr>Office Theme</vt:lpstr>
      <vt:lpstr>JOURNEY OF CREATING  OPPORTUNITY</vt:lpstr>
      <vt:lpstr>SHARIF MOHAMMAD PAVEL</vt:lpstr>
      <vt:lpstr>LAUNCHING BUSINESS  IN RISKY TIME</vt:lpstr>
      <vt:lpstr>PowerPoint Presentation</vt:lpstr>
      <vt:lpstr>PowerPoint Presentation</vt:lpstr>
      <vt:lpstr>ABOUT</vt:lpstr>
      <vt:lpstr>PowerPoint Presentation</vt:lpstr>
      <vt:lpstr>THANKS FOR WATCHING!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Journey of  Creating Opportunity - Pavel Sarker</dc:title>
  <dc:creator>MD ARIF HOSSAIN</dc:creator>
  <cp:keywords>DAFNOOGaN9I,BAEbbWPRHLk</cp:keywords>
  <cp:lastModifiedBy>Sharif Mohammad pavel</cp:lastModifiedBy>
  <cp:revision>1</cp:revision>
  <dcterms:created xsi:type="dcterms:W3CDTF">2022-09-25T13:56:23Z</dcterms:created>
  <dcterms:modified xsi:type="dcterms:W3CDTF">2022-09-25T14:00:02Z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2022-09-25T00:00:00Z</vt:filetime>
  </property>
  <property fmtid="{D5CDD505-2E9C-101B-9397-08002B2CF9AE}" pid="3" name="Creator">
    <vt:lpwstr>Canva</vt:lpwstr>
  </property>
  <property fmtid="{D5CDD505-2E9C-101B-9397-08002B2CF9AE}" pid="4" name="LastSaved">
    <vt:filetime>2022-09-25T00:00:00Z</vt:filetime>
  </property>
</Properties>
</file>